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Default Extension="wav" ContentType="audio/wav"/>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9">
  <p:sldMasterIdLst>
    <p:sldMasterId id="2147483648" r:id="rId1"/>
  </p:sldMasterIdLst>
  <p:notesMasterIdLst>
    <p:notesMasterId r:id="rId27"/>
  </p:notesMasterIdLst>
  <p:sldIdLst>
    <p:sldId id="256" r:id="rId2"/>
    <p:sldId id="1441" r:id="rId3"/>
    <p:sldId id="1442" r:id="rId4"/>
    <p:sldId id="1443" r:id="rId5"/>
    <p:sldId id="1444" r:id="rId6"/>
    <p:sldId id="1445" r:id="rId7"/>
    <p:sldId id="1446" r:id="rId8"/>
    <p:sldId id="1447" r:id="rId9"/>
    <p:sldId id="1448" r:id="rId10"/>
    <p:sldId id="1449" r:id="rId11"/>
    <p:sldId id="1450" r:id="rId12"/>
    <p:sldId id="1451" r:id="rId13"/>
    <p:sldId id="1452" r:id="rId14"/>
    <p:sldId id="1453" r:id="rId15"/>
    <p:sldId id="1413" r:id="rId16"/>
    <p:sldId id="1417" r:id="rId17"/>
    <p:sldId id="1440" r:id="rId18"/>
    <p:sldId id="1437" r:id="rId19"/>
    <p:sldId id="1438" r:id="rId20"/>
    <p:sldId id="1439" r:id="rId21"/>
    <p:sldId id="1414" r:id="rId22"/>
    <p:sldId id="1415" r:id="rId23"/>
    <p:sldId id="1416" r:id="rId24"/>
    <p:sldId id="1418" r:id="rId25"/>
    <p:sldId id="1419" r:id="rId26"/>
  </p:sldIdLst>
  <p:sldSz cx="12192000" cy="6858000"/>
  <p:notesSz cx="6858000" cy="9144000"/>
  <p:custDataLst>
    <p:tags r:id="rId28"/>
  </p:custDataLst>
  <p:defaultTextStyle>
    <a:defPPr>
      <a:defRPr lang="ru-RU"/>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8080"/>
    <a:srgbClr val="0000CC"/>
    <a:srgbClr val="008000"/>
    <a:srgbClr val="00CC99"/>
    <a:srgbClr val="66FF33"/>
    <a:srgbClr val="9900FF"/>
    <a:srgbClr val="FF3300"/>
    <a:srgbClr val="FF99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8959" autoAdjust="0"/>
    <p:restoredTop sz="94455" autoAdjust="0"/>
  </p:normalViewPr>
  <p:slideViewPr>
    <p:cSldViewPr>
      <p:cViewPr>
        <p:scale>
          <a:sx n="50" d="100"/>
          <a:sy n="50" d="100"/>
        </p:scale>
        <p:origin x="-720" y="-372"/>
      </p:cViewPr>
      <p:guideLst>
        <p:guide orient="horz" pos="2160"/>
        <p:guide pos="3840"/>
      </p:guideLst>
    </p:cSldViewPr>
  </p:slideViewPr>
  <p:outlineViewPr>
    <p:cViewPr>
      <p:scale>
        <a:sx n="33" d="100"/>
        <a:sy n="33" d="100"/>
      </p:scale>
      <p:origin x="0" y="3018"/>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FF2DC054-A325-45C9-9522-2E41644D6E06}" type="datetimeFigureOut">
              <a:rPr lang="ru-RU"/>
              <a:pPr>
                <a:defRPr/>
              </a:pPr>
              <a:t>27.05.2022</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1651B11-2EE5-4ED2-8459-67FB90BDF839}"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bwMode="auto">
          <a:noFill/>
          <a:ln>
            <a:solidFill>
              <a:srgbClr val="000000"/>
            </a:solidFill>
            <a:miter lim="800000"/>
            <a:headEnd/>
            <a:tailEnd/>
          </a:ln>
        </p:spPr>
      </p:sp>
      <p:sp>
        <p:nvSpPr>
          <p:cNvPr id="112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11268" name="Номер слайда 3"/>
          <p:cNvSpPr>
            <a:spLocks noGrp="1"/>
          </p:cNvSpPr>
          <p:nvPr>
            <p:ph type="sldNum" sz="quarter" idx="5"/>
          </p:nvPr>
        </p:nvSpPr>
        <p:spPr bwMode="auto">
          <a:noFill/>
          <a:ln>
            <a:miter lim="800000"/>
            <a:headEnd/>
            <a:tailEnd/>
          </a:ln>
        </p:spPr>
        <p:txBody>
          <a:bodyPr/>
          <a:lstStyle/>
          <a:p>
            <a:fld id="{AA551D89-2C2A-4407-9076-5E592E834D34}" type="slidenum">
              <a:rPr lang="ru-RU" altLang="ru-RU" smtClean="0"/>
              <a:pPr/>
              <a:t>1</a:t>
            </a:fld>
            <a:endParaRPr lang="ru-RU" altLang="ru-RU"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bwMode="auto">
          <a:noFill/>
          <a:ln>
            <a:solidFill>
              <a:srgbClr val="000000"/>
            </a:solidFill>
            <a:miter lim="800000"/>
            <a:headEnd/>
            <a:tailEnd/>
          </a:ln>
        </p:spPr>
      </p:sp>
      <p:sp>
        <p:nvSpPr>
          <p:cNvPr id="112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11268" name="Номер слайда 3"/>
          <p:cNvSpPr>
            <a:spLocks noGrp="1"/>
          </p:cNvSpPr>
          <p:nvPr>
            <p:ph type="sldNum" sz="quarter" idx="5"/>
          </p:nvPr>
        </p:nvSpPr>
        <p:spPr bwMode="auto">
          <a:noFill/>
          <a:ln>
            <a:miter lim="800000"/>
            <a:headEnd/>
            <a:tailEnd/>
          </a:ln>
        </p:spPr>
        <p:txBody>
          <a:bodyPr/>
          <a:lstStyle/>
          <a:p>
            <a:fld id="{AA551D89-2C2A-4407-9076-5E592E834D34}" type="slidenum">
              <a:rPr lang="ru-RU" altLang="ru-RU" smtClean="0"/>
              <a:pPr/>
              <a:t>10</a:t>
            </a:fld>
            <a:endParaRPr lang="ru-RU" altLang="ru-RU"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bwMode="auto">
          <a:noFill/>
          <a:ln>
            <a:solidFill>
              <a:srgbClr val="000000"/>
            </a:solidFill>
            <a:miter lim="800000"/>
            <a:headEnd/>
            <a:tailEnd/>
          </a:ln>
        </p:spPr>
      </p:sp>
      <p:sp>
        <p:nvSpPr>
          <p:cNvPr id="112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11268" name="Номер слайда 3"/>
          <p:cNvSpPr>
            <a:spLocks noGrp="1"/>
          </p:cNvSpPr>
          <p:nvPr>
            <p:ph type="sldNum" sz="quarter" idx="5"/>
          </p:nvPr>
        </p:nvSpPr>
        <p:spPr bwMode="auto">
          <a:noFill/>
          <a:ln>
            <a:miter lim="800000"/>
            <a:headEnd/>
            <a:tailEnd/>
          </a:ln>
        </p:spPr>
        <p:txBody>
          <a:bodyPr/>
          <a:lstStyle/>
          <a:p>
            <a:fld id="{AA551D89-2C2A-4407-9076-5E592E834D34}" type="slidenum">
              <a:rPr lang="ru-RU" altLang="ru-RU" smtClean="0"/>
              <a:pPr/>
              <a:t>11</a:t>
            </a:fld>
            <a:endParaRPr lang="ru-RU" altLang="ru-RU"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bwMode="auto">
          <a:noFill/>
          <a:ln>
            <a:solidFill>
              <a:srgbClr val="000000"/>
            </a:solidFill>
            <a:miter lim="800000"/>
            <a:headEnd/>
            <a:tailEnd/>
          </a:ln>
        </p:spPr>
      </p:sp>
      <p:sp>
        <p:nvSpPr>
          <p:cNvPr id="112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11268" name="Номер слайда 3"/>
          <p:cNvSpPr>
            <a:spLocks noGrp="1"/>
          </p:cNvSpPr>
          <p:nvPr>
            <p:ph type="sldNum" sz="quarter" idx="5"/>
          </p:nvPr>
        </p:nvSpPr>
        <p:spPr bwMode="auto">
          <a:noFill/>
          <a:ln>
            <a:miter lim="800000"/>
            <a:headEnd/>
            <a:tailEnd/>
          </a:ln>
        </p:spPr>
        <p:txBody>
          <a:bodyPr/>
          <a:lstStyle/>
          <a:p>
            <a:fld id="{AA551D89-2C2A-4407-9076-5E592E834D34}" type="slidenum">
              <a:rPr lang="ru-RU" altLang="ru-RU" smtClean="0"/>
              <a:pPr/>
              <a:t>12</a:t>
            </a:fld>
            <a:endParaRPr lang="ru-RU" altLang="ru-RU"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bwMode="auto">
          <a:noFill/>
          <a:ln>
            <a:solidFill>
              <a:srgbClr val="000000"/>
            </a:solidFill>
            <a:miter lim="800000"/>
            <a:headEnd/>
            <a:tailEnd/>
          </a:ln>
        </p:spPr>
      </p:sp>
      <p:sp>
        <p:nvSpPr>
          <p:cNvPr id="112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11268" name="Номер слайда 3"/>
          <p:cNvSpPr>
            <a:spLocks noGrp="1"/>
          </p:cNvSpPr>
          <p:nvPr>
            <p:ph type="sldNum" sz="quarter" idx="5"/>
          </p:nvPr>
        </p:nvSpPr>
        <p:spPr bwMode="auto">
          <a:noFill/>
          <a:ln>
            <a:miter lim="800000"/>
            <a:headEnd/>
            <a:tailEnd/>
          </a:ln>
        </p:spPr>
        <p:txBody>
          <a:bodyPr/>
          <a:lstStyle/>
          <a:p>
            <a:fld id="{AA551D89-2C2A-4407-9076-5E592E834D34}" type="slidenum">
              <a:rPr lang="ru-RU" altLang="ru-RU" smtClean="0"/>
              <a:pPr/>
              <a:t>13</a:t>
            </a:fld>
            <a:endParaRPr lang="ru-RU" altLang="ru-RU"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bwMode="auto">
          <a:noFill/>
          <a:ln>
            <a:solidFill>
              <a:srgbClr val="000000"/>
            </a:solidFill>
            <a:miter lim="800000"/>
            <a:headEnd/>
            <a:tailEnd/>
          </a:ln>
        </p:spPr>
      </p:sp>
      <p:sp>
        <p:nvSpPr>
          <p:cNvPr id="112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11268" name="Номер слайда 3"/>
          <p:cNvSpPr>
            <a:spLocks noGrp="1"/>
          </p:cNvSpPr>
          <p:nvPr>
            <p:ph type="sldNum" sz="quarter" idx="5"/>
          </p:nvPr>
        </p:nvSpPr>
        <p:spPr bwMode="auto">
          <a:noFill/>
          <a:ln>
            <a:miter lim="800000"/>
            <a:headEnd/>
            <a:tailEnd/>
          </a:ln>
        </p:spPr>
        <p:txBody>
          <a:bodyPr/>
          <a:lstStyle/>
          <a:p>
            <a:fld id="{AA551D89-2C2A-4407-9076-5E592E834D34}" type="slidenum">
              <a:rPr lang="ru-RU" altLang="ru-RU" smtClean="0"/>
              <a:pPr/>
              <a:t>14</a:t>
            </a:fld>
            <a:endParaRPr lang="ru-RU" altLang="ru-RU"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bwMode="auto">
          <a:noFill/>
          <a:ln>
            <a:solidFill>
              <a:srgbClr val="000000"/>
            </a:solidFill>
            <a:miter lim="800000"/>
            <a:headEnd/>
            <a:tailEnd/>
          </a:ln>
        </p:spPr>
      </p:sp>
      <p:sp>
        <p:nvSpPr>
          <p:cNvPr id="112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11268" name="Номер слайда 3"/>
          <p:cNvSpPr>
            <a:spLocks noGrp="1"/>
          </p:cNvSpPr>
          <p:nvPr>
            <p:ph type="sldNum" sz="quarter" idx="5"/>
          </p:nvPr>
        </p:nvSpPr>
        <p:spPr bwMode="auto">
          <a:noFill/>
          <a:ln>
            <a:miter lim="800000"/>
            <a:headEnd/>
            <a:tailEnd/>
          </a:ln>
        </p:spPr>
        <p:txBody>
          <a:bodyPr/>
          <a:lstStyle/>
          <a:p>
            <a:fld id="{AA551D89-2C2A-4407-9076-5E592E834D34}" type="slidenum">
              <a:rPr lang="ru-RU" altLang="ru-RU" smtClean="0"/>
              <a:pPr/>
              <a:t>15</a:t>
            </a:fld>
            <a:endParaRPr lang="ru-RU" altLang="ru-RU"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bwMode="auto">
          <a:noFill/>
          <a:ln>
            <a:solidFill>
              <a:srgbClr val="000000"/>
            </a:solidFill>
            <a:miter lim="800000"/>
            <a:headEnd/>
            <a:tailEnd/>
          </a:ln>
        </p:spPr>
      </p:sp>
      <p:sp>
        <p:nvSpPr>
          <p:cNvPr id="112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11268" name="Номер слайда 3"/>
          <p:cNvSpPr>
            <a:spLocks noGrp="1"/>
          </p:cNvSpPr>
          <p:nvPr>
            <p:ph type="sldNum" sz="quarter" idx="5"/>
          </p:nvPr>
        </p:nvSpPr>
        <p:spPr bwMode="auto">
          <a:noFill/>
          <a:ln>
            <a:miter lim="800000"/>
            <a:headEnd/>
            <a:tailEnd/>
          </a:ln>
        </p:spPr>
        <p:txBody>
          <a:bodyPr/>
          <a:lstStyle/>
          <a:p>
            <a:fld id="{AA551D89-2C2A-4407-9076-5E592E834D34}" type="slidenum">
              <a:rPr lang="ru-RU" altLang="ru-RU" smtClean="0"/>
              <a:pPr/>
              <a:t>16</a:t>
            </a:fld>
            <a:endParaRPr lang="ru-RU" altLang="ru-RU"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bwMode="auto">
          <a:noFill/>
          <a:ln>
            <a:solidFill>
              <a:srgbClr val="000000"/>
            </a:solidFill>
            <a:miter lim="800000"/>
            <a:headEnd/>
            <a:tailEnd/>
          </a:ln>
        </p:spPr>
      </p:sp>
      <p:sp>
        <p:nvSpPr>
          <p:cNvPr id="112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11268" name="Номер слайда 3"/>
          <p:cNvSpPr>
            <a:spLocks noGrp="1"/>
          </p:cNvSpPr>
          <p:nvPr>
            <p:ph type="sldNum" sz="quarter" idx="5"/>
          </p:nvPr>
        </p:nvSpPr>
        <p:spPr bwMode="auto">
          <a:noFill/>
          <a:ln>
            <a:miter lim="800000"/>
            <a:headEnd/>
            <a:tailEnd/>
          </a:ln>
        </p:spPr>
        <p:txBody>
          <a:bodyPr/>
          <a:lstStyle/>
          <a:p>
            <a:fld id="{AA551D89-2C2A-4407-9076-5E592E834D34}" type="slidenum">
              <a:rPr lang="ru-RU" altLang="ru-RU" smtClean="0"/>
              <a:pPr/>
              <a:t>18</a:t>
            </a:fld>
            <a:endParaRPr lang="ru-RU" altLang="ru-RU"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bwMode="auto">
          <a:noFill/>
          <a:ln>
            <a:solidFill>
              <a:srgbClr val="000000"/>
            </a:solidFill>
            <a:miter lim="800000"/>
            <a:headEnd/>
            <a:tailEnd/>
          </a:ln>
        </p:spPr>
      </p:sp>
      <p:sp>
        <p:nvSpPr>
          <p:cNvPr id="112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11268" name="Номер слайда 3"/>
          <p:cNvSpPr>
            <a:spLocks noGrp="1"/>
          </p:cNvSpPr>
          <p:nvPr>
            <p:ph type="sldNum" sz="quarter" idx="5"/>
          </p:nvPr>
        </p:nvSpPr>
        <p:spPr bwMode="auto">
          <a:noFill/>
          <a:ln>
            <a:miter lim="800000"/>
            <a:headEnd/>
            <a:tailEnd/>
          </a:ln>
        </p:spPr>
        <p:txBody>
          <a:bodyPr/>
          <a:lstStyle/>
          <a:p>
            <a:fld id="{AA551D89-2C2A-4407-9076-5E592E834D34}" type="slidenum">
              <a:rPr lang="ru-RU" altLang="ru-RU" smtClean="0"/>
              <a:pPr/>
              <a:t>19</a:t>
            </a:fld>
            <a:endParaRPr lang="ru-RU" altLang="ru-RU"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bwMode="auto">
          <a:noFill/>
          <a:ln>
            <a:solidFill>
              <a:srgbClr val="000000"/>
            </a:solidFill>
            <a:miter lim="800000"/>
            <a:headEnd/>
            <a:tailEnd/>
          </a:ln>
        </p:spPr>
      </p:sp>
      <p:sp>
        <p:nvSpPr>
          <p:cNvPr id="112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11268" name="Номер слайда 3"/>
          <p:cNvSpPr>
            <a:spLocks noGrp="1"/>
          </p:cNvSpPr>
          <p:nvPr>
            <p:ph type="sldNum" sz="quarter" idx="5"/>
          </p:nvPr>
        </p:nvSpPr>
        <p:spPr bwMode="auto">
          <a:noFill/>
          <a:ln>
            <a:miter lim="800000"/>
            <a:headEnd/>
            <a:tailEnd/>
          </a:ln>
        </p:spPr>
        <p:txBody>
          <a:bodyPr/>
          <a:lstStyle/>
          <a:p>
            <a:fld id="{AA551D89-2C2A-4407-9076-5E592E834D34}" type="slidenum">
              <a:rPr lang="ru-RU" altLang="ru-RU" smtClean="0"/>
              <a:pPr/>
              <a:t>20</a:t>
            </a:fld>
            <a:endParaRPr lang="ru-RU" alt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bwMode="auto">
          <a:noFill/>
          <a:ln>
            <a:solidFill>
              <a:srgbClr val="000000"/>
            </a:solidFill>
            <a:miter lim="800000"/>
            <a:headEnd/>
            <a:tailEnd/>
          </a:ln>
        </p:spPr>
      </p:sp>
      <p:sp>
        <p:nvSpPr>
          <p:cNvPr id="112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11268" name="Номер слайда 3"/>
          <p:cNvSpPr>
            <a:spLocks noGrp="1"/>
          </p:cNvSpPr>
          <p:nvPr>
            <p:ph type="sldNum" sz="quarter" idx="5"/>
          </p:nvPr>
        </p:nvSpPr>
        <p:spPr bwMode="auto">
          <a:noFill/>
          <a:ln>
            <a:miter lim="800000"/>
            <a:headEnd/>
            <a:tailEnd/>
          </a:ln>
        </p:spPr>
        <p:txBody>
          <a:bodyPr/>
          <a:lstStyle/>
          <a:p>
            <a:fld id="{AA551D89-2C2A-4407-9076-5E592E834D34}" type="slidenum">
              <a:rPr lang="ru-RU" altLang="ru-RU" smtClean="0"/>
              <a:pPr/>
              <a:t>2</a:t>
            </a:fld>
            <a:endParaRPr lang="ru-RU" altLang="ru-RU"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bwMode="auto">
          <a:noFill/>
          <a:ln>
            <a:solidFill>
              <a:srgbClr val="000000"/>
            </a:solidFill>
            <a:miter lim="800000"/>
            <a:headEnd/>
            <a:tailEnd/>
          </a:ln>
        </p:spPr>
      </p:sp>
      <p:sp>
        <p:nvSpPr>
          <p:cNvPr id="112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11268" name="Номер слайда 3"/>
          <p:cNvSpPr>
            <a:spLocks noGrp="1"/>
          </p:cNvSpPr>
          <p:nvPr>
            <p:ph type="sldNum" sz="quarter" idx="5"/>
          </p:nvPr>
        </p:nvSpPr>
        <p:spPr bwMode="auto">
          <a:noFill/>
          <a:ln>
            <a:miter lim="800000"/>
            <a:headEnd/>
            <a:tailEnd/>
          </a:ln>
        </p:spPr>
        <p:txBody>
          <a:bodyPr/>
          <a:lstStyle/>
          <a:p>
            <a:fld id="{AA551D89-2C2A-4407-9076-5E592E834D34}" type="slidenum">
              <a:rPr lang="ru-RU" altLang="ru-RU" smtClean="0"/>
              <a:pPr/>
              <a:t>21</a:t>
            </a:fld>
            <a:endParaRPr lang="ru-RU" altLang="ru-RU"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bwMode="auto">
          <a:noFill/>
          <a:ln>
            <a:solidFill>
              <a:srgbClr val="000000"/>
            </a:solidFill>
            <a:miter lim="800000"/>
            <a:headEnd/>
            <a:tailEnd/>
          </a:ln>
        </p:spPr>
      </p:sp>
      <p:sp>
        <p:nvSpPr>
          <p:cNvPr id="112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11268" name="Номер слайда 3"/>
          <p:cNvSpPr>
            <a:spLocks noGrp="1"/>
          </p:cNvSpPr>
          <p:nvPr>
            <p:ph type="sldNum" sz="quarter" idx="5"/>
          </p:nvPr>
        </p:nvSpPr>
        <p:spPr bwMode="auto">
          <a:noFill/>
          <a:ln>
            <a:miter lim="800000"/>
            <a:headEnd/>
            <a:tailEnd/>
          </a:ln>
        </p:spPr>
        <p:txBody>
          <a:bodyPr/>
          <a:lstStyle/>
          <a:p>
            <a:fld id="{AA551D89-2C2A-4407-9076-5E592E834D34}" type="slidenum">
              <a:rPr lang="ru-RU" altLang="ru-RU" smtClean="0"/>
              <a:pPr/>
              <a:t>22</a:t>
            </a:fld>
            <a:endParaRPr lang="ru-RU" altLang="ru-RU"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bwMode="auto">
          <a:noFill/>
          <a:ln>
            <a:solidFill>
              <a:srgbClr val="000000"/>
            </a:solidFill>
            <a:miter lim="800000"/>
            <a:headEnd/>
            <a:tailEnd/>
          </a:ln>
        </p:spPr>
      </p:sp>
      <p:sp>
        <p:nvSpPr>
          <p:cNvPr id="112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11268" name="Номер слайда 3"/>
          <p:cNvSpPr>
            <a:spLocks noGrp="1"/>
          </p:cNvSpPr>
          <p:nvPr>
            <p:ph type="sldNum" sz="quarter" idx="5"/>
          </p:nvPr>
        </p:nvSpPr>
        <p:spPr bwMode="auto">
          <a:noFill/>
          <a:ln>
            <a:miter lim="800000"/>
            <a:headEnd/>
            <a:tailEnd/>
          </a:ln>
        </p:spPr>
        <p:txBody>
          <a:bodyPr/>
          <a:lstStyle/>
          <a:p>
            <a:fld id="{AA551D89-2C2A-4407-9076-5E592E834D34}" type="slidenum">
              <a:rPr lang="ru-RU" altLang="ru-RU" smtClean="0"/>
              <a:pPr/>
              <a:t>23</a:t>
            </a:fld>
            <a:endParaRPr lang="ru-RU" altLang="ru-RU"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bwMode="auto">
          <a:noFill/>
          <a:ln>
            <a:solidFill>
              <a:srgbClr val="000000"/>
            </a:solidFill>
            <a:miter lim="800000"/>
            <a:headEnd/>
            <a:tailEnd/>
          </a:ln>
        </p:spPr>
      </p:sp>
      <p:sp>
        <p:nvSpPr>
          <p:cNvPr id="112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11268" name="Номер слайда 3"/>
          <p:cNvSpPr>
            <a:spLocks noGrp="1"/>
          </p:cNvSpPr>
          <p:nvPr>
            <p:ph type="sldNum" sz="quarter" idx="5"/>
          </p:nvPr>
        </p:nvSpPr>
        <p:spPr bwMode="auto">
          <a:noFill/>
          <a:ln>
            <a:miter lim="800000"/>
            <a:headEnd/>
            <a:tailEnd/>
          </a:ln>
        </p:spPr>
        <p:txBody>
          <a:bodyPr/>
          <a:lstStyle/>
          <a:p>
            <a:fld id="{AA551D89-2C2A-4407-9076-5E592E834D34}" type="slidenum">
              <a:rPr lang="ru-RU" altLang="ru-RU" smtClean="0"/>
              <a:pPr/>
              <a:t>24</a:t>
            </a:fld>
            <a:endParaRPr lang="ru-RU" altLang="ru-RU"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bwMode="auto">
          <a:noFill/>
          <a:ln>
            <a:solidFill>
              <a:srgbClr val="000000"/>
            </a:solidFill>
            <a:miter lim="800000"/>
            <a:headEnd/>
            <a:tailEnd/>
          </a:ln>
        </p:spPr>
      </p:sp>
      <p:sp>
        <p:nvSpPr>
          <p:cNvPr id="112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11268" name="Номер слайда 3"/>
          <p:cNvSpPr>
            <a:spLocks noGrp="1"/>
          </p:cNvSpPr>
          <p:nvPr>
            <p:ph type="sldNum" sz="quarter" idx="5"/>
          </p:nvPr>
        </p:nvSpPr>
        <p:spPr bwMode="auto">
          <a:noFill/>
          <a:ln>
            <a:miter lim="800000"/>
            <a:headEnd/>
            <a:tailEnd/>
          </a:ln>
        </p:spPr>
        <p:txBody>
          <a:bodyPr/>
          <a:lstStyle/>
          <a:p>
            <a:fld id="{AA551D89-2C2A-4407-9076-5E592E834D34}" type="slidenum">
              <a:rPr lang="ru-RU" altLang="ru-RU" smtClean="0"/>
              <a:pPr/>
              <a:t>25</a:t>
            </a:fld>
            <a:endParaRPr lang="ru-RU" altLang="ru-R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bwMode="auto">
          <a:noFill/>
          <a:ln>
            <a:solidFill>
              <a:srgbClr val="000000"/>
            </a:solidFill>
            <a:miter lim="800000"/>
            <a:headEnd/>
            <a:tailEnd/>
          </a:ln>
        </p:spPr>
      </p:sp>
      <p:sp>
        <p:nvSpPr>
          <p:cNvPr id="112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dirty="0" smtClean="0"/>
          </a:p>
        </p:txBody>
      </p:sp>
      <p:sp>
        <p:nvSpPr>
          <p:cNvPr id="11268" name="Номер слайда 3"/>
          <p:cNvSpPr>
            <a:spLocks noGrp="1"/>
          </p:cNvSpPr>
          <p:nvPr>
            <p:ph type="sldNum" sz="quarter" idx="5"/>
          </p:nvPr>
        </p:nvSpPr>
        <p:spPr bwMode="auto">
          <a:noFill/>
          <a:ln>
            <a:miter lim="800000"/>
            <a:headEnd/>
            <a:tailEnd/>
          </a:ln>
        </p:spPr>
        <p:txBody>
          <a:bodyPr/>
          <a:lstStyle/>
          <a:p>
            <a:fld id="{AA551D89-2C2A-4407-9076-5E592E834D34}" type="slidenum">
              <a:rPr lang="ru-RU" altLang="ru-RU" smtClean="0"/>
              <a:pPr/>
              <a:t>3</a:t>
            </a:fld>
            <a:endParaRPr lang="ru-RU" altLang="ru-R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bwMode="auto">
          <a:noFill/>
          <a:ln>
            <a:solidFill>
              <a:srgbClr val="000000"/>
            </a:solidFill>
            <a:miter lim="800000"/>
            <a:headEnd/>
            <a:tailEnd/>
          </a:ln>
        </p:spPr>
      </p:sp>
      <p:sp>
        <p:nvSpPr>
          <p:cNvPr id="112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11268" name="Номер слайда 3"/>
          <p:cNvSpPr>
            <a:spLocks noGrp="1"/>
          </p:cNvSpPr>
          <p:nvPr>
            <p:ph type="sldNum" sz="quarter" idx="5"/>
          </p:nvPr>
        </p:nvSpPr>
        <p:spPr bwMode="auto">
          <a:noFill/>
          <a:ln>
            <a:miter lim="800000"/>
            <a:headEnd/>
            <a:tailEnd/>
          </a:ln>
        </p:spPr>
        <p:txBody>
          <a:bodyPr/>
          <a:lstStyle/>
          <a:p>
            <a:fld id="{AA551D89-2C2A-4407-9076-5E592E834D34}" type="slidenum">
              <a:rPr lang="ru-RU" altLang="ru-RU" smtClean="0"/>
              <a:pPr/>
              <a:t>4</a:t>
            </a:fld>
            <a:endParaRPr lang="ru-RU" altLang="ru-RU"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bwMode="auto">
          <a:noFill/>
          <a:ln>
            <a:solidFill>
              <a:srgbClr val="000000"/>
            </a:solidFill>
            <a:miter lim="800000"/>
            <a:headEnd/>
            <a:tailEnd/>
          </a:ln>
        </p:spPr>
      </p:sp>
      <p:sp>
        <p:nvSpPr>
          <p:cNvPr id="112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11268" name="Номер слайда 3"/>
          <p:cNvSpPr>
            <a:spLocks noGrp="1"/>
          </p:cNvSpPr>
          <p:nvPr>
            <p:ph type="sldNum" sz="quarter" idx="5"/>
          </p:nvPr>
        </p:nvSpPr>
        <p:spPr bwMode="auto">
          <a:noFill/>
          <a:ln>
            <a:miter lim="800000"/>
            <a:headEnd/>
            <a:tailEnd/>
          </a:ln>
        </p:spPr>
        <p:txBody>
          <a:bodyPr/>
          <a:lstStyle/>
          <a:p>
            <a:fld id="{AA551D89-2C2A-4407-9076-5E592E834D34}" type="slidenum">
              <a:rPr lang="ru-RU" altLang="ru-RU" smtClean="0"/>
              <a:pPr/>
              <a:t>5</a:t>
            </a:fld>
            <a:endParaRPr lang="ru-RU" altLang="ru-RU"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bwMode="auto">
          <a:noFill/>
          <a:ln>
            <a:solidFill>
              <a:srgbClr val="000000"/>
            </a:solidFill>
            <a:miter lim="800000"/>
            <a:headEnd/>
            <a:tailEnd/>
          </a:ln>
        </p:spPr>
      </p:sp>
      <p:sp>
        <p:nvSpPr>
          <p:cNvPr id="112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11268" name="Номер слайда 3"/>
          <p:cNvSpPr>
            <a:spLocks noGrp="1"/>
          </p:cNvSpPr>
          <p:nvPr>
            <p:ph type="sldNum" sz="quarter" idx="5"/>
          </p:nvPr>
        </p:nvSpPr>
        <p:spPr bwMode="auto">
          <a:noFill/>
          <a:ln>
            <a:miter lim="800000"/>
            <a:headEnd/>
            <a:tailEnd/>
          </a:ln>
        </p:spPr>
        <p:txBody>
          <a:bodyPr/>
          <a:lstStyle/>
          <a:p>
            <a:fld id="{AA551D89-2C2A-4407-9076-5E592E834D34}" type="slidenum">
              <a:rPr lang="ru-RU" altLang="ru-RU" smtClean="0"/>
              <a:pPr/>
              <a:t>6</a:t>
            </a:fld>
            <a:endParaRPr lang="ru-RU" altLang="ru-RU"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bwMode="auto">
          <a:noFill/>
          <a:ln>
            <a:solidFill>
              <a:srgbClr val="000000"/>
            </a:solidFill>
            <a:miter lim="800000"/>
            <a:headEnd/>
            <a:tailEnd/>
          </a:ln>
        </p:spPr>
      </p:sp>
      <p:sp>
        <p:nvSpPr>
          <p:cNvPr id="112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11268" name="Номер слайда 3"/>
          <p:cNvSpPr>
            <a:spLocks noGrp="1"/>
          </p:cNvSpPr>
          <p:nvPr>
            <p:ph type="sldNum" sz="quarter" idx="5"/>
          </p:nvPr>
        </p:nvSpPr>
        <p:spPr bwMode="auto">
          <a:noFill/>
          <a:ln>
            <a:miter lim="800000"/>
            <a:headEnd/>
            <a:tailEnd/>
          </a:ln>
        </p:spPr>
        <p:txBody>
          <a:bodyPr/>
          <a:lstStyle/>
          <a:p>
            <a:fld id="{AA551D89-2C2A-4407-9076-5E592E834D34}" type="slidenum">
              <a:rPr lang="ru-RU" altLang="ru-RU" smtClean="0"/>
              <a:pPr/>
              <a:t>7</a:t>
            </a:fld>
            <a:endParaRPr lang="ru-RU" altLang="ru-RU"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bwMode="auto">
          <a:noFill/>
          <a:ln>
            <a:solidFill>
              <a:srgbClr val="000000"/>
            </a:solidFill>
            <a:miter lim="800000"/>
            <a:headEnd/>
            <a:tailEnd/>
          </a:ln>
        </p:spPr>
      </p:sp>
      <p:sp>
        <p:nvSpPr>
          <p:cNvPr id="112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11268" name="Номер слайда 3"/>
          <p:cNvSpPr>
            <a:spLocks noGrp="1"/>
          </p:cNvSpPr>
          <p:nvPr>
            <p:ph type="sldNum" sz="quarter" idx="5"/>
          </p:nvPr>
        </p:nvSpPr>
        <p:spPr bwMode="auto">
          <a:noFill/>
          <a:ln>
            <a:miter lim="800000"/>
            <a:headEnd/>
            <a:tailEnd/>
          </a:ln>
        </p:spPr>
        <p:txBody>
          <a:bodyPr/>
          <a:lstStyle/>
          <a:p>
            <a:fld id="{AA551D89-2C2A-4407-9076-5E592E834D34}" type="slidenum">
              <a:rPr lang="ru-RU" altLang="ru-RU" smtClean="0"/>
              <a:pPr/>
              <a:t>8</a:t>
            </a:fld>
            <a:endParaRPr lang="ru-RU" altLang="ru-RU"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Образ слайда 1"/>
          <p:cNvSpPr>
            <a:spLocks noGrp="1" noRot="1" noChangeAspect="1" noTextEdit="1"/>
          </p:cNvSpPr>
          <p:nvPr>
            <p:ph type="sldImg"/>
          </p:nvPr>
        </p:nvSpPr>
        <p:spPr bwMode="auto">
          <a:noFill/>
          <a:ln>
            <a:solidFill>
              <a:srgbClr val="000000"/>
            </a:solidFill>
            <a:miter lim="800000"/>
            <a:headEnd/>
            <a:tailEnd/>
          </a:ln>
        </p:spPr>
      </p:sp>
      <p:sp>
        <p:nvSpPr>
          <p:cNvPr id="1126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altLang="ru-RU" smtClean="0"/>
          </a:p>
        </p:txBody>
      </p:sp>
      <p:sp>
        <p:nvSpPr>
          <p:cNvPr id="11268" name="Номер слайда 3"/>
          <p:cNvSpPr>
            <a:spLocks noGrp="1"/>
          </p:cNvSpPr>
          <p:nvPr>
            <p:ph type="sldNum" sz="quarter" idx="5"/>
          </p:nvPr>
        </p:nvSpPr>
        <p:spPr bwMode="auto">
          <a:noFill/>
          <a:ln>
            <a:miter lim="800000"/>
            <a:headEnd/>
            <a:tailEnd/>
          </a:ln>
        </p:spPr>
        <p:txBody>
          <a:bodyPr/>
          <a:lstStyle/>
          <a:p>
            <a:fld id="{AA551D89-2C2A-4407-9076-5E592E834D34}" type="slidenum">
              <a:rPr lang="ru-RU" altLang="ru-RU" smtClean="0"/>
              <a:pPr/>
              <a:t>9</a:t>
            </a:fld>
            <a:endParaRPr lang="ru-RU" alt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6"/>
            <a:ext cx="103632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140E02B8-476E-4A2C-8517-B1C1E5ADFCDD}" type="datetimeFigureOut">
              <a:rPr lang="ru-RU"/>
              <a:pPr>
                <a:defRPr/>
              </a:pPr>
              <a:t>27.05.2022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6FCB8B8-96AE-4B83-9878-0CB32ED6BE03}" type="slidenum">
              <a:rPr lang="ru-RU" altLang="ru-RU"/>
              <a:pPr>
                <a:defRPr/>
              </a:pPr>
              <a:t>‹#›</a:t>
            </a:fld>
            <a:endParaRPr lang="ru-RU" altLang="ru-RU"/>
          </a:p>
        </p:txBody>
      </p:sp>
    </p:spTree>
  </p:cSld>
  <p:clrMapOvr>
    <a:masterClrMapping/>
  </p:clrMapOvr>
  <p:transition advTm="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9D7E2E39-00B7-4CA1-B8A4-BCB884A10246}" type="datetimeFigureOut">
              <a:rPr lang="ru-RU"/>
              <a:pPr>
                <a:defRPr/>
              </a:pPr>
              <a:t>27.05.2022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3DA0A1F-2F00-4E94-BEE3-65A30795DC3D}" type="slidenum">
              <a:rPr lang="ru-RU" altLang="ru-RU"/>
              <a:pPr>
                <a:defRPr/>
              </a:pPr>
              <a:t>‹#›</a:t>
            </a:fld>
            <a:endParaRPr lang="ru-RU" altLang="ru-RU"/>
          </a:p>
        </p:txBody>
      </p:sp>
    </p:spTree>
  </p:cSld>
  <p:clrMapOvr>
    <a:masterClrMapping/>
  </p:clrMapOvr>
  <p:transition advTm="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9"/>
            <a:ext cx="27432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09600" y="274639"/>
            <a:ext cx="8026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AE756851-5EB7-4F42-B15E-D6F235923D0D}" type="datetimeFigureOut">
              <a:rPr lang="ru-RU"/>
              <a:pPr>
                <a:defRPr/>
              </a:pPr>
              <a:t>27.05.2022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F1BAA72-AE84-4999-B224-98BD588B6F4E}" type="slidenum">
              <a:rPr lang="ru-RU" altLang="ru-RU"/>
              <a:pPr>
                <a:defRPr/>
              </a:pPr>
              <a:t>‹#›</a:t>
            </a:fld>
            <a:endParaRPr lang="ru-RU" altLang="ru-RU"/>
          </a:p>
        </p:txBody>
      </p:sp>
    </p:spTree>
  </p:cSld>
  <p:clrMapOvr>
    <a:masterClrMapping/>
  </p:clrMapOvr>
  <p:transition advTm="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3A846212-1DF5-4499-BDB9-E77AC9C5E758}" type="datetimeFigureOut">
              <a:rPr lang="ru-RU"/>
              <a:pPr>
                <a:defRPr/>
              </a:pPr>
              <a:t>27.05.2022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F72325D-3945-4397-B0B9-A171D5BE8EC7}" type="slidenum">
              <a:rPr lang="ru-RU" altLang="ru-RU"/>
              <a:pPr>
                <a:defRPr/>
              </a:pPr>
              <a:t>‹#›</a:t>
            </a:fld>
            <a:endParaRPr lang="ru-RU" altLang="ru-RU"/>
          </a:p>
        </p:txBody>
      </p:sp>
    </p:spTree>
  </p:cSld>
  <p:clrMapOvr>
    <a:masterClrMapping/>
  </p:clrMapOvr>
  <p:transition advTm="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1"/>
            <a:ext cx="103632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BF007570-1A7E-4F54-B126-66AB16723DD1}" type="datetimeFigureOut">
              <a:rPr lang="ru-RU"/>
              <a:pPr>
                <a:defRPr/>
              </a:pPr>
              <a:t>27.05.2022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A0F355A-B45B-4FF6-9245-53632FB1E6A1}" type="slidenum">
              <a:rPr lang="ru-RU" altLang="ru-RU"/>
              <a:pPr>
                <a:defRPr/>
              </a:pPr>
              <a:t>‹#›</a:t>
            </a:fld>
            <a:endParaRPr lang="ru-RU" altLang="ru-RU"/>
          </a:p>
        </p:txBody>
      </p:sp>
    </p:spTree>
  </p:cSld>
  <p:clrMapOvr>
    <a:masterClrMapping/>
  </p:clrMapOvr>
  <p:transition advTm="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6968773A-9BC3-461F-9B36-EE340BBFFE40}" type="datetimeFigureOut">
              <a:rPr lang="ru-RU"/>
              <a:pPr>
                <a:defRPr/>
              </a:pPr>
              <a:t>27.05.2022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5852CA40-5FDD-412E-AB8B-8E52A46F8626}" type="slidenum">
              <a:rPr lang="ru-RU" altLang="ru-RU"/>
              <a:pPr>
                <a:defRPr/>
              </a:pPr>
              <a:t>‹#›</a:t>
            </a:fld>
            <a:endParaRPr lang="ru-RU" altLang="ru-RU"/>
          </a:p>
        </p:txBody>
      </p:sp>
    </p:spTree>
  </p:cSld>
  <p:clrMapOvr>
    <a:masterClrMapping/>
  </p:clrMapOvr>
  <p:transition advTm="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53C16A04-343B-4568-8305-5D56DD53198D}" type="datetimeFigureOut">
              <a:rPr lang="ru-RU"/>
              <a:pPr>
                <a:defRPr/>
              </a:pPr>
              <a:t>27.05.2022</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D789B1E7-24FB-405E-B491-8D48A44126BE}" type="slidenum">
              <a:rPr lang="ru-RU" altLang="ru-RU"/>
              <a:pPr>
                <a:defRPr/>
              </a:pPr>
              <a:t>‹#›</a:t>
            </a:fld>
            <a:endParaRPr lang="ru-RU" altLang="ru-RU"/>
          </a:p>
        </p:txBody>
      </p:sp>
    </p:spTree>
  </p:cSld>
  <p:clrMapOvr>
    <a:masterClrMapping/>
  </p:clrMapOvr>
  <p:transition advTm="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F2278677-AEFC-4A05-AE1D-90329FA16241}" type="datetimeFigureOut">
              <a:rPr lang="ru-RU"/>
              <a:pPr>
                <a:defRPr/>
              </a:pPr>
              <a:t>27.05.2022</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6E9F16F8-85E8-4298-A246-BEE4CC02D1B0}" type="slidenum">
              <a:rPr lang="ru-RU" altLang="ru-RU"/>
              <a:pPr>
                <a:defRPr/>
              </a:pPr>
              <a:t>‹#›</a:t>
            </a:fld>
            <a:endParaRPr lang="ru-RU" altLang="ru-RU"/>
          </a:p>
        </p:txBody>
      </p:sp>
    </p:spTree>
  </p:cSld>
  <p:clrMapOvr>
    <a:masterClrMapping/>
  </p:clrMapOvr>
  <p:transition advTm="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CA00E0A5-BEC4-4D6C-9FA3-869B0203FA59}" type="datetimeFigureOut">
              <a:rPr lang="ru-RU"/>
              <a:pPr>
                <a:defRPr/>
              </a:pPr>
              <a:t>27.05.2022</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338EB8DB-7C12-4A70-BDD3-DD5C47E52761}" type="slidenum">
              <a:rPr lang="ru-RU" altLang="ru-RU"/>
              <a:pPr>
                <a:defRPr/>
              </a:pPr>
              <a:t>‹#›</a:t>
            </a:fld>
            <a:endParaRPr lang="ru-RU" altLang="ru-RU"/>
          </a:p>
        </p:txBody>
      </p:sp>
    </p:spTree>
  </p:cSld>
  <p:clrMapOvr>
    <a:masterClrMapping/>
  </p:clrMapOvr>
  <p:transition advTm="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3050"/>
            <a:ext cx="4011084"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EB7021AF-5587-4D1D-87E9-0524BC90E7B8}" type="datetimeFigureOut">
              <a:rPr lang="ru-RU"/>
              <a:pPr>
                <a:defRPr/>
              </a:pPr>
              <a:t>27.05.2022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DAA67E74-D622-4AF2-9207-5A53A319AA63}" type="slidenum">
              <a:rPr lang="ru-RU" altLang="ru-RU"/>
              <a:pPr>
                <a:defRPr/>
              </a:pPr>
              <a:t>‹#›</a:t>
            </a:fld>
            <a:endParaRPr lang="ru-RU" altLang="ru-RU"/>
          </a:p>
        </p:txBody>
      </p:sp>
    </p:spTree>
  </p:cSld>
  <p:clrMapOvr>
    <a:masterClrMapping/>
  </p:clrMapOvr>
  <p:transition advTm="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F668A489-95ED-4274-89CA-DB894CE1635F}" type="datetimeFigureOut">
              <a:rPr lang="ru-RU"/>
              <a:pPr>
                <a:defRPr/>
              </a:pPr>
              <a:t>27.05.2022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71D6FC9E-9EA6-46F8-963B-2A6F61154DE6}" type="slidenum">
              <a:rPr lang="ru-RU" altLang="ru-RU"/>
              <a:pPr>
                <a:defRPr/>
              </a:pPr>
              <a:t>‹#›</a:t>
            </a:fld>
            <a:endParaRPr lang="ru-RU" altLang="ru-RU"/>
          </a:p>
        </p:txBody>
      </p:sp>
    </p:spTree>
  </p:cSld>
  <p:clrMapOvr>
    <a:masterClrMapping/>
  </p:clrMapOvr>
  <p:transition advTm="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ltLang="ru-RU" smtClean="0"/>
              <a:t>Образец заголовка</a:t>
            </a:r>
          </a:p>
        </p:txBody>
      </p:sp>
      <p:sp>
        <p:nvSpPr>
          <p:cNvPr id="1027" name="Текст 2"/>
          <p:cNvSpPr>
            <a:spLocks noGrp="1"/>
          </p:cNvSpPr>
          <p:nvPr>
            <p:ph type="body" idx="1"/>
          </p:nvPr>
        </p:nvSpPr>
        <p:spPr bwMode="auto">
          <a:xfrm>
            <a:off x="609600" y="1600200"/>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p>
        </p:txBody>
      </p:sp>
      <p:sp>
        <p:nvSpPr>
          <p:cNvPr id="4" name="Дата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660D4293-E8C3-492B-825E-483E8314B3BC}" type="datetimeFigureOut">
              <a:rPr lang="ru-RU"/>
              <a:pPr>
                <a:defRPr/>
              </a:pPr>
              <a:t>27.05.2022</a:t>
            </a:fld>
            <a:endParaRPr lang="ru-RU"/>
          </a:p>
        </p:txBody>
      </p:sp>
      <p:sp>
        <p:nvSpPr>
          <p:cNvPr id="5" name="Нижний колонтитул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pPr>
              <a:defRPr/>
            </a:pPr>
            <a:fld id="{3F28CFA4-163E-4809-A397-1EE317E94E92}"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advTm="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audio" Target="../media/audio4.wav"/><Relationship Id="rId5" Type="http://schemas.openxmlformats.org/officeDocument/2006/relationships/audio" Target="../media/audio3.wav"/><Relationship Id="rId4" Type="http://schemas.openxmlformats.org/officeDocument/2006/relationships/audio" Target="../media/audio2.wav"/></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audio" Target="../media/audio4.wav"/><Relationship Id="rId5" Type="http://schemas.openxmlformats.org/officeDocument/2006/relationships/audio" Target="../media/audio3.wav"/><Relationship Id="rId4" Type="http://schemas.openxmlformats.org/officeDocument/2006/relationships/audio" Target="../media/audio2.wav"/></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audio" Target="../media/audio4.wav"/><Relationship Id="rId5" Type="http://schemas.openxmlformats.org/officeDocument/2006/relationships/audio" Target="../media/audio3.wav"/><Relationship Id="rId4" Type="http://schemas.openxmlformats.org/officeDocument/2006/relationships/audio" Target="../media/audio2.wav"/></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Box 4"/>
          <p:cNvSpPr txBox="1">
            <a:spLocks noChangeArrowheads="1"/>
          </p:cNvSpPr>
          <p:nvPr/>
        </p:nvSpPr>
        <p:spPr bwMode="auto">
          <a:xfrm>
            <a:off x="0" y="1500174"/>
            <a:ext cx="12192000" cy="2123658"/>
          </a:xfrm>
          <a:prstGeom prst="rect">
            <a:avLst/>
          </a:prstGeom>
          <a:noFill/>
          <a:ln w="9525">
            <a:noFill/>
            <a:miter lim="800000"/>
            <a:headEnd/>
            <a:tailEnd/>
          </a:ln>
        </p:spPr>
        <p:txBody>
          <a:bodyPr>
            <a:spAutoFit/>
          </a:bodyPr>
          <a:lstStyle/>
          <a:p>
            <a:pPr algn="ctr"/>
            <a:r>
              <a:rPr lang="ru-RU" sz="6600" b="1" i="1" dirty="0" smtClean="0">
                <a:solidFill>
                  <a:srgbClr val="0000CC"/>
                </a:solidFill>
                <a:cs typeface="Arial" pitchFamily="34" charset="0"/>
              </a:rPr>
              <a:t>Порядковые числительные. Этажи</a:t>
            </a:r>
            <a:endParaRPr lang="ru-RU" sz="6600" b="1" i="1" dirty="0">
              <a:solidFill>
                <a:srgbClr val="C00000"/>
              </a:solidFill>
              <a:effectLst>
                <a:outerShdw blurRad="38100" dist="38100" dir="2700000" algn="tl">
                  <a:srgbClr val="000000">
                    <a:alpha val="43137"/>
                  </a:srgbClr>
                </a:outerShdw>
              </a:effectLst>
              <a:cs typeface="Arial" pitchFamily="34" charset="0"/>
            </a:endParaRPr>
          </a:p>
        </p:txBody>
      </p:sp>
      <p:sp>
        <p:nvSpPr>
          <p:cNvPr id="3" name="Прямоугольник 2"/>
          <p:cNvSpPr>
            <a:spLocks noChangeArrowheads="1"/>
          </p:cNvSpPr>
          <p:nvPr/>
        </p:nvSpPr>
        <p:spPr bwMode="auto">
          <a:xfrm>
            <a:off x="0" y="4929198"/>
            <a:ext cx="12192000" cy="1200329"/>
          </a:xfrm>
          <a:prstGeom prst="rect">
            <a:avLst/>
          </a:prstGeom>
          <a:noFill/>
          <a:ln w="9525">
            <a:noFill/>
            <a:miter lim="800000"/>
            <a:headEnd/>
            <a:tailEnd/>
          </a:ln>
        </p:spPr>
        <p:txBody>
          <a:bodyPr wrap="square">
            <a:spAutoFit/>
          </a:bodyPr>
          <a:ls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gn="ctr">
              <a:defRPr/>
            </a:pPr>
            <a:r>
              <a:rPr lang="ru-RU" sz="4400" b="1" i="1" dirty="0">
                <a:solidFill>
                  <a:srgbClr val="006600"/>
                </a:solidFill>
                <a:effectLst>
                  <a:outerShdw blurRad="38100" dist="38100" dir="2700000" algn="tl">
                    <a:srgbClr val="000000">
                      <a:alpha val="43137"/>
                    </a:srgbClr>
                  </a:outerShdw>
                </a:effectLst>
                <a:cs typeface="Arial" pitchFamily="34" charset="0"/>
              </a:rPr>
              <a:t>Составил</a:t>
            </a:r>
            <a:r>
              <a:rPr lang="de-DE" sz="4400" b="1" i="1" dirty="0">
                <a:solidFill>
                  <a:srgbClr val="006600"/>
                </a:solidFill>
                <a:effectLst>
                  <a:outerShdw blurRad="38100" dist="38100" dir="2700000" algn="tl">
                    <a:srgbClr val="000000">
                      <a:alpha val="43137"/>
                    </a:srgbClr>
                  </a:outerShdw>
                </a:effectLst>
                <a:cs typeface="Arial" pitchFamily="34" charset="0"/>
              </a:rPr>
              <a:t>  </a:t>
            </a:r>
            <a:r>
              <a:rPr lang="ru-RU" sz="4400" b="1" i="1" dirty="0">
                <a:solidFill>
                  <a:srgbClr val="006600"/>
                </a:solidFill>
                <a:effectLst>
                  <a:outerShdw blurRad="38100" dist="38100" dir="2700000" algn="tl">
                    <a:srgbClr val="000000">
                      <a:alpha val="43137"/>
                    </a:srgbClr>
                  </a:outerShdw>
                </a:effectLst>
                <a:cs typeface="Arial" pitchFamily="34" charset="0"/>
              </a:rPr>
              <a:t>Н.П. </a:t>
            </a:r>
            <a:r>
              <a:rPr lang="ru-RU" sz="4400" b="1" i="1" dirty="0" err="1">
                <a:solidFill>
                  <a:srgbClr val="006600"/>
                </a:solidFill>
                <a:effectLst>
                  <a:outerShdw blurRad="38100" dist="38100" dir="2700000" algn="tl">
                    <a:srgbClr val="000000">
                      <a:alpha val="43137"/>
                    </a:srgbClr>
                  </a:outerShdw>
                </a:effectLst>
                <a:cs typeface="Arial" pitchFamily="34" charset="0"/>
              </a:rPr>
              <a:t>Хмеленок</a:t>
            </a:r>
            <a:endParaRPr lang="ru-RU" sz="4400" b="1" i="1" dirty="0">
              <a:solidFill>
                <a:srgbClr val="006600"/>
              </a:solidFill>
              <a:cs typeface="Arial" pitchFamily="34" charset="0"/>
            </a:endParaRPr>
          </a:p>
          <a:p>
            <a:pPr algn="ctr" fontAlgn="auto">
              <a:spcBef>
                <a:spcPts val="0"/>
              </a:spcBef>
              <a:spcAft>
                <a:spcPts val="0"/>
              </a:spcAft>
              <a:defRPr/>
            </a:pPr>
            <a:r>
              <a:rPr lang="ru-RU" sz="2800" b="1" i="1" dirty="0" err="1">
                <a:ln/>
                <a:solidFill>
                  <a:srgbClr val="006600"/>
                </a:solidFill>
                <a:effectLst>
                  <a:outerShdw blurRad="38100" dist="38100" dir="2700000" algn="tl">
                    <a:srgbClr val="000000">
                      <a:alpha val="43137"/>
                    </a:srgbClr>
                  </a:outerShdw>
                </a:effectLst>
                <a:latin typeface="Arial" pitchFamily="34" charset="0"/>
                <a:cs typeface="Arial" pitchFamily="34" charset="0"/>
              </a:rPr>
              <a:t>Городнянский</a:t>
            </a:r>
            <a:r>
              <a:rPr lang="ru-RU" sz="2800" b="1" i="1" dirty="0">
                <a:ln/>
                <a:solidFill>
                  <a:srgbClr val="006600"/>
                </a:solidFill>
                <a:effectLst>
                  <a:outerShdw blurRad="38100" dist="38100" dir="2700000" algn="tl">
                    <a:srgbClr val="000000">
                      <a:alpha val="43137"/>
                    </a:srgbClr>
                  </a:outerShdw>
                </a:effectLst>
                <a:latin typeface="Arial" pitchFamily="34" charset="0"/>
                <a:cs typeface="Arial" pitchFamily="34" charset="0"/>
              </a:rPr>
              <a:t> Центр детского и юношеского творчества</a:t>
            </a:r>
            <a:endParaRPr lang="ru-RU" sz="2800" b="1" dirty="0">
              <a:ln/>
              <a:solidFill>
                <a:srgbClr val="006600"/>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1"/>
          <p:cNvSpPr>
            <a:spLocks noChangeArrowheads="1"/>
          </p:cNvSpPr>
          <p:nvPr/>
        </p:nvSpPr>
        <p:spPr bwMode="auto">
          <a:xfrm>
            <a:off x="0" y="285728"/>
            <a:ext cx="12192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ru-RU" sz="3200" b="1" i="1" u="none" strike="noStrike" cap="none" normalizeH="0" baseline="0" dirty="0" smtClean="0">
                <a:ln>
                  <a:noFill/>
                </a:ln>
                <a:solidFill>
                  <a:srgbClr val="0000CC"/>
                </a:solidFill>
                <a:effectLst/>
                <a:ea typeface="Times New Roman" pitchFamily="18" charset="0"/>
                <a:cs typeface="Arial" pitchFamily="34" charset="0"/>
              </a:rPr>
              <a:t>Ответь на вопросы, как в образце:</a:t>
            </a:r>
            <a:endParaRPr kumimoji="0" lang="ru-RU" sz="3200" b="0" i="0" u="none" strike="noStrike" cap="none" normalizeH="0" baseline="0" dirty="0" smtClean="0">
              <a:ln>
                <a:noFill/>
              </a:ln>
              <a:solidFill>
                <a:srgbClr val="0000CC"/>
              </a:solidFill>
              <a:effectLst/>
              <a:cs typeface="Arial" pitchFamily="34" charset="0"/>
            </a:endParaRPr>
          </a:p>
        </p:txBody>
      </p:sp>
      <p:sp>
        <p:nvSpPr>
          <p:cNvPr id="79874" name="Rectangle 2"/>
          <p:cNvSpPr>
            <a:spLocks noChangeArrowheads="1"/>
          </p:cNvSpPr>
          <p:nvPr/>
        </p:nvSpPr>
        <p:spPr bwMode="auto">
          <a:xfrm>
            <a:off x="0" y="1643050"/>
            <a:ext cx="12192000"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180975" algn="l"/>
              </a:tabLst>
            </a:pPr>
            <a:r>
              <a:rPr kumimoji="0" lang="de-DE" sz="4400" b="1" i="1" strike="noStrike" cap="none" normalizeH="0" baseline="0" dirty="0" smtClean="0">
                <a:ln>
                  <a:noFill/>
                </a:ln>
                <a:solidFill>
                  <a:srgbClr val="000000"/>
                </a:solidFill>
                <a:effectLst/>
                <a:ea typeface="Times New Roman" pitchFamily="18" charset="0"/>
                <a:cs typeface="Arial" pitchFamily="34" charset="0"/>
              </a:rPr>
              <a:t>Der wievielte ist heute? </a:t>
            </a:r>
            <a:r>
              <a:rPr kumimoji="0" lang="de-DE" sz="4400" b="1" i="1" u="none" strike="noStrike" cap="none" normalizeH="0" baseline="0" dirty="0" smtClean="0">
                <a:ln>
                  <a:noFill/>
                </a:ln>
                <a:solidFill>
                  <a:srgbClr val="000000"/>
                </a:solidFill>
                <a:effectLst/>
                <a:ea typeface="Times New Roman" pitchFamily="18" charset="0"/>
                <a:cs typeface="Arial" pitchFamily="34" charset="0"/>
              </a:rPr>
              <a:t>(</a:t>
            </a:r>
            <a:r>
              <a:rPr kumimoji="0" lang="ru-RU" sz="4400" b="1" i="1" u="none" strike="noStrike" cap="none" normalizeH="0" baseline="0" dirty="0" smtClean="0">
                <a:ln>
                  <a:noFill/>
                </a:ln>
                <a:solidFill>
                  <a:srgbClr val="000000"/>
                </a:solidFill>
                <a:effectLst/>
                <a:ea typeface="Times New Roman" pitchFamily="18" charset="0"/>
                <a:cs typeface="Arial" pitchFamily="34" charset="0"/>
              </a:rPr>
              <a:t>Какое</a:t>
            </a:r>
            <a:r>
              <a:rPr kumimoji="0" lang="de-DE" sz="4400" b="1" i="1" u="none" strike="noStrike" cap="none" normalizeH="0" baseline="0" dirty="0" smtClean="0">
                <a:ln>
                  <a:noFill/>
                </a:ln>
                <a:solidFill>
                  <a:srgbClr val="000000"/>
                </a:solidFill>
                <a:effectLst/>
                <a:ea typeface="Times New Roman" pitchFamily="18" charset="0"/>
                <a:cs typeface="Arial" pitchFamily="34" charset="0"/>
              </a:rPr>
              <a:t> </a:t>
            </a:r>
            <a:r>
              <a:rPr kumimoji="0" lang="ru-RU" sz="4400" b="1" i="1" u="none" strike="noStrike" cap="none" normalizeH="0" baseline="0" dirty="0" smtClean="0">
                <a:ln>
                  <a:noFill/>
                </a:ln>
                <a:solidFill>
                  <a:srgbClr val="000000"/>
                </a:solidFill>
                <a:effectLst/>
                <a:ea typeface="Times New Roman" pitchFamily="18" charset="0"/>
                <a:cs typeface="Arial" pitchFamily="34" charset="0"/>
              </a:rPr>
              <a:t>сегодня</a:t>
            </a:r>
            <a:r>
              <a:rPr kumimoji="0" lang="de-DE" sz="4400" b="1" i="1" u="none" strike="noStrike" cap="none" normalizeH="0" baseline="0" dirty="0" smtClean="0">
                <a:ln>
                  <a:noFill/>
                </a:ln>
                <a:solidFill>
                  <a:srgbClr val="000000"/>
                </a:solidFill>
                <a:effectLst/>
                <a:ea typeface="Times New Roman" pitchFamily="18" charset="0"/>
                <a:cs typeface="Arial" pitchFamily="34" charset="0"/>
              </a:rPr>
              <a:t> </a:t>
            </a:r>
            <a:r>
              <a:rPr kumimoji="0" lang="ru-RU" sz="4400" b="1" i="1" u="none" strike="noStrike" cap="none" normalizeH="0" baseline="0" dirty="0" smtClean="0">
                <a:ln>
                  <a:noFill/>
                </a:ln>
                <a:solidFill>
                  <a:srgbClr val="000000"/>
                </a:solidFill>
                <a:effectLst/>
                <a:ea typeface="Times New Roman" pitchFamily="18" charset="0"/>
                <a:cs typeface="Arial" pitchFamily="34" charset="0"/>
              </a:rPr>
              <a:t>число</a:t>
            </a:r>
            <a:r>
              <a:rPr kumimoji="0" lang="de-DE" sz="4400" b="1" i="1" u="none" strike="noStrike" cap="none" normalizeH="0" baseline="0" dirty="0" smtClean="0">
                <a:ln>
                  <a:noFill/>
                </a:ln>
                <a:solidFill>
                  <a:srgbClr val="000000"/>
                </a:solidFill>
                <a:effectLst/>
                <a:ea typeface="Times New Roman" pitchFamily="18" charset="0"/>
                <a:cs typeface="Arial" pitchFamily="34" charset="0"/>
              </a:rPr>
              <a:t>?) DER ERSTE oder der zweite Mai?</a:t>
            </a:r>
            <a:endParaRPr kumimoji="0" lang="ru-RU" sz="4400" b="1" i="1" u="none" strike="noStrike" cap="none" normalizeH="0" baseline="0" dirty="0" smtClean="0">
              <a:ln>
                <a:noFill/>
              </a:ln>
              <a:solidFill>
                <a:srgbClr val="000000"/>
              </a:solidFill>
              <a:effectLst/>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Char char="•"/>
              <a:tabLst>
                <a:tab pos="180975" algn="l"/>
              </a:tabLst>
            </a:pPr>
            <a:r>
              <a:rPr kumimoji="0" lang="de-DE" sz="4400" b="1" i="1" u="none" strike="noStrike" cap="none" normalizeH="0" baseline="0" dirty="0" smtClean="0">
                <a:ln>
                  <a:noFill/>
                </a:ln>
                <a:solidFill>
                  <a:srgbClr val="000000"/>
                </a:solidFill>
                <a:effectLst/>
                <a:ea typeface="Times New Roman" pitchFamily="18" charset="0"/>
                <a:cs typeface="Arial" pitchFamily="34" charset="0"/>
              </a:rPr>
              <a:t>Heute ist der erste Mai.</a:t>
            </a:r>
            <a:endParaRPr kumimoji="0" lang="de-DE" sz="4400" b="1" i="1" u="none" strike="noStrike" cap="none" normalizeH="0" baseline="0" dirty="0" smtClean="0">
              <a:ln>
                <a:noFill/>
              </a:ln>
              <a:solidFill>
                <a:srgbClr val="000000"/>
              </a:solidFill>
              <a:effectLst/>
              <a:ea typeface="Times New Roman" pitchFamily="18" charset="0"/>
              <a:cs typeface="Arial" pitchFamily="34" charset="0"/>
              <a:sym typeface="Symbol" pitchFamily="18" charset="2"/>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6" name="Picture 2"/>
          <p:cNvPicPr>
            <a:picLocks noChangeAspect="1" noChangeArrowheads="1"/>
          </p:cNvPicPr>
          <p:nvPr/>
        </p:nvPicPr>
        <p:blipFill>
          <a:blip r:embed="rId3"/>
          <a:srcRect/>
          <a:stretch>
            <a:fillRect/>
          </a:stretch>
        </p:blipFill>
        <p:spPr bwMode="auto">
          <a:xfrm>
            <a:off x="1809720" y="214289"/>
            <a:ext cx="7072362" cy="2464611"/>
          </a:xfrm>
          <a:prstGeom prst="rect">
            <a:avLst/>
          </a:prstGeom>
          <a:noFill/>
        </p:spPr>
      </p:pic>
      <p:sp>
        <p:nvSpPr>
          <p:cNvPr id="77827" name="Rectangle 3"/>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5" name="Прямоугольник 4"/>
          <p:cNvSpPr/>
          <p:nvPr/>
        </p:nvSpPr>
        <p:spPr>
          <a:xfrm>
            <a:off x="0" y="2857496"/>
            <a:ext cx="12192000" cy="584775"/>
          </a:xfrm>
          <a:prstGeom prst="rect">
            <a:avLst/>
          </a:prstGeom>
        </p:spPr>
        <p:txBody>
          <a:bodyPr wrap="square">
            <a:spAutoFit/>
          </a:bodyPr>
          <a:lstStyle/>
          <a:p>
            <a:r>
              <a:rPr lang="ru-RU" sz="3200" b="1" i="1" dirty="0" smtClean="0"/>
              <a:t>                      </a:t>
            </a:r>
            <a:r>
              <a:rPr lang="de-DE" sz="3200" b="1" i="1" dirty="0" smtClean="0"/>
              <a:t>1 </a:t>
            </a:r>
            <a:r>
              <a:rPr lang="ru-RU" sz="3200" b="1" i="1" dirty="0" smtClean="0"/>
              <a:t>    </a:t>
            </a:r>
            <a:r>
              <a:rPr lang="de-DE" sz="3200" b="1" i="1" dirty="0" smtClean="0"/>
              <a:t>         2 </a:t>
            </a:r>
            <a:r>
              <a:rPr lang="ru-RU" sz="3200" b="1" i="1" dirty="0" smtClean="0"/>
              <a:t>    </a:t>
            </a:r>
            <a:r>
              <a:rPr lang="de-DE" sz="3200" b="1" i="1" dirty="0" smtClean="0"/>
              <a:t>        3</a:t>
            </a:r>
            <a:r>
              <a:rPr lang="ru-RU" sz="3200" b="1" i="1" dirty="0" smtClean="0"/>
              <a:t>    </a:t>
            </a:r>
            <a:r>
              <a:rPr lang="de-DE" sz="3200" b="1" i="1" dirty="0" smtClean="0"/>
              <a:t>         4 </a:t>
            </a:r>
            <a:endParaRPr lang="ru-RU" sz="3200" b="1" i="1" dirty="0"/>
          </a:p>
        </p:txBody>
      </p:sp>
      <p:sp>
        <p:nvSpPr>
          <p:cNvPr id="6" name="Прямоугольник 5"/>
          <p:cNvSpPr/>
          <p:nvPr/>
        </p:nvSpPr>
        <p:spPr>
          <a:xfrm>
            <a:off x="0" y="3714752"/>
            <a:ext cx="12192000" cy="2554545"/>
          </a:xfrm>
          <a:prstGeom prst="rect">
            <a:avLst/>
          </a:prstGeom>
        </p:spPr>
        <p:txBody>
          <a:bodyPr wrap="square">
            <a:spAutoFit/>
          </a:bodyPr>
          <a:lstStyle/>
          <a:p>
            <a:r>
              <a:rPr lang="de-DE" sz="4000" b="1" i="1" dirty="0" smtClean="0"/>
              <a:t>1)… ist heute? Der zweite oder der dritte Januar?</a:t>
            </a:r>
            <a:endParaRPr lang="ru-RU" sz="4000" b="1" i="1" dirty="0" smtClean="0"/>
          </a:p>
          <a:p>
            <a:r>
              <a:rPr lang="de-DE" sz="4000" b="1" i="1" dirty="0" smtClean="0"/>
              <a:t>2)… ist heute? Der vierte oder der dritte Februar?</a:t>
            </a:r>
            <a:endParaRPr lang="ru-RU" sz="4000" b="1" i="1" dirty="0" smtClean="0"/>
          </a:p>
          <a:p>
            <a:r>
              <a:rPr lang="de-DE" sz="4000" b="1" i="1" dirty="0" smtClean="0"/>
              <a:t>3)… ist heute? Der vierte oder der fünfte März?</a:t>
            </a:r>
            <a:endParaRPr lang="ru-RU" sz="4000" b="1" i="1" dirty="0" smtClean="0"/>
          </a:p>
          <a:p>
            <a:r>
              <a:rPr lang="de-DE" sz="4000" b="1" i="1" dirty="0" smtClean="0"/>
              <a:t>4)… ist heute? Der sechste oder der fünfte April? </a:t>
            </a:r>
            <a:endParaRPr lang="ru-RU" sz="4000" b="1" i="1"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3"/>
          <a:srcRect/>
          <a:stretch>
            <a:fillRect/>
          </a:stretch>
        </p:blipFill>
        <p:spPr bwMode="auto">
          <a:xfrm>
            <a:off x="2809852" y="0"/>
            <a:ext cx="6078388" cy="2143140"/>
          </a:xfrm>
          <a:prstGeom prst="rect">
            <a:avLst/>
          </a:prstGeom>
          <a:noFill/>
        </p:spPr>
      </p:pic>
      <p:sp>
        <p:nvSpPr>
          <p:cNvPr id="3" name="Прямоугольник 2"/>
          <p:cNvSpPr/>
          <p:nvPr/>
        </p:nvSpPr>
        <p:spPr>
          <a:xfrm>
            <a:off x="1" y="2357430"/>
            <a:ext cx="12191999" cy="584775"/>
          </a:xfrm>
          <a:prstGeom prst="rect">
            <a:avLst/>
          </a:prstGeom>
        </p:spPr>
        <p:txBody>
          <a:bodyPr wrap="square">
            <a:spAutoFit/>
          </a:bodyPr>
          <a:lstStyle/>
          <a:p>
            <a:r>
              <a:rPr lang="ru-RU" sz="3200" b="1" i="1" dirty="0" smtClean="0"/>
              <a:t>                              </a:t>
            </a:r>
            <a:r>
              <a:rPr lang="de-DE" sz="3200" b="1" i="1" dirty="0" smtClean="0"/>
              <a:t>5</a:t>
            </a:r>
            <a:r>
              <a:rPr lang="ru-RU" sz="3200" b="1" i="1" dirty="0" smtClean="0"/>
              <a:t> </a:t>
            </a:r>
            <a:r>
              <a:rPr lang="de-DE" sz="3200" b="1" i="1" dirty="0" smtClean="0"/>
              <a:t>          6 </a:t>
            </a:r>
            <a:r>
              <a:rPr lang="ru-RU" sz="3200" b="1" i="1" dirty="0" smtClean="0"/>
              <a:t>  </a:t>
            </a:r>
            <a:r>
              <a:rPr lang="de-DE" sz="3200" b="1" i="1" dirty="0" smtClean="0"/>
              <a:t>        7   </a:t>
            </a:r>
            <a:r>
              <a:rPr lang="ru-RU" sz="3200" b="1" i="1" dirty="0" smtClean="0"/>
              <a:t>  </a:t>
            </a:r>
            <a:r>
              <a:rPr lang="de-DE" sz="3200" b="1" i="1" dirty="0" smtClean="0"/>
              <a:t>       8</a:t>
            </a:r>
            <a:endParaRPr lang="ru-RU" sz="3200" b="1" i="1" dirty="0"/>
          </a:p>
        </p:txBody>
      </p:sp>
      <p:sp>
        <p:nvSpPr>
          <p:cNvPr id="4" name="Прямоугольник 3"/>
          <p:cNvSpPr/>
          <p:nvPr/>
        </p:nvSpPr>
        <p:spPr>
          <a:xfrm>
            <a:off x="238084" y="3143248"/>
            <a:ext cx="11715832" cy="3170099"/>
          </a:xfrm>
          <a:prstGeom prst="rect">
            <a:avLst/>
          </a:prstGeom>
        </p:spPr>
        <p:txBody>
          <a:bodyPr wrap="square">
            <a:spAutoFit/>
          </a:bodyPr>
          <a:lstStyle/>
          <a:p>
            <a:pPr algn="just"/>
            <a:r>
              <a:rPr lang="de-DE" sz="4000" b="1" i="1" dirty="0" smtClean="0"/>
              <a:t>5)… ist heute? Der dritte oder der erste Mai?  6)… ist heute? Der siebente oder der achte Juni?  7)… ist heute? Der neunte oder der achte Juli? 8)… ist heute? Der sechste oder der neunte August?</a:t>
            </a:r>
            <a:endParaRPr lang="ru-RU" sz="4000" b="1" i="1"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pic>
        <p:nvPicPr>
          <p:cNvPr id="73729" name="Picture 1"/>
          <p:cNvPicPr>
            <a:picLocks noChangeAspect="1" noChangeArrowheads="1"/>
          </p:cNvPicPr>
          <p:nvPr/>
        </p:nvPicPr>
        <p:blipFill>
          <a:blip r:embed="rId3"/>
          <a:srcRect/>
          <a:stretch>
            <a:fillRect/>
          </a:stretch>
        </p:blipFill>
        <p:spPr bwMode="auto">
          <a:xfrm>
            <a:off x="2738414" y="0"/>
            <a:ext cx="5926801" cy="2071678"/>
          </a:xfrm>
          <a:prstGeom prst="rect">
            <a:avLst/>
          </a:prstGeom>
          <a:noFill/>
        </p:spPr>
      </p:pic>
      <p:sp>
        <p:nvSpPr>
          <p:cNvPr id="73731" name="Rectangle 3"/>
          <p:cNvSpPr>
            <a:spLocks noChangeArrowheads="1"/>
          </p:cNvSpPr>
          <p:nvPr/>
        </p:nvSpPr>
        <p:spPr bwMode="auto">
          <a:xfrm>
            <a:off x="0" y="2214554"/>
            <a:ext cx="12192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32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ru-RU" sz="32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de-DE" sz="32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9         10    </a:t>
            </a:r>
            <a:r>
              <a:rPr kumimoji="0" lang="ru-RU" sz="32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de-DE" sz="32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11   </a:t>
            </a:r>
            <a:r>
              <a:rPr kumimoji="0" lang="ru-RU" sz="32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de-DE" sz="32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12</a:t>
            </a:r>
            <a:endParaRPr kumimoji="0" lang="de-DE" sz="3200" b="1" i="1" u="none" strike="noStrike" cap="none" normalizeH="0" baseline="0" dirty="0" smtClean="0">
              <a:ln>
                <a:noFill/>
              </a:ln>
              <a:solidFill>
                <a:schemeClr val="tx1"/>
              </a:solidFill>
              <a:effectLst/>
              <a:latin typeface="Arial" pitchFamily="34" charset="0"/>
              <a:cs typeface="Arial" pitchFamily="34" charset="0"/>
            </a:endParaRPr>
          </a:p>
        </p:txBody>
      </p:sp>
      <p:sp>
        <p:nvSpPr>
          <p:cNvPr id="73732" name="Rectangle 4"/>
          <p:cNvSpPr>
            <a:spLocks noChangeArrowheads="1"/>
          </p:cNvSpPr>
          <p:nvPr/>
        </p:nvSpPr>
        <p:spPr bwMode="auto">
          <a:xfrm>
            <a:off x="0" y="2786058"/>
            <a:ext cx="12192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36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9)… ist heute? Der zehnte oder der elfte September? 10)… ist heute? Der elfte oder der zwölfte Oktober? 11)… ist heute? Der sechzehnte oder der siebzehnte November? 12)… ist heute? Der neunzehnte oder der zwanzigste Dezember? 13)Der wievielte ist am Montag*? 14)Der wievielte ist am Dienstag*?</a:t>
            </a:r>
            <a:endParaRPr kumimoji="0" lang="de-DE" sz="3600" b="1"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1"/>
          <p:cNvSpPr>
            <a:spLocks noChangeArrowheads="1"/>
          </p:cNvSpPr>
          <p:nvPr/>
        </p:nvSpPr>
        <p:spPr bwMode="auto">
          <a:xfrm>
            <a:off x="238084" y="285728"/>
            <a:ext cx="11953916" cy="141577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Lst>
            </a:pPr>
            <a:r>
              <a:rPr kumimoji="0" lang="ru-RU" sz="3200" b="1" i="1" u="none" strike="noStrike" cap="none" normalizeH="0" baseline="0" dirty="0" smtClean="0">
                <a:ln>
                  <a:noFill/>
                </a:ln>
                <a:solidFill>
                  <a:srgbClr val="0000CC"/>
                </a:solidFill>
                <a:effectLst/>
                <a:latin typeface="Arial" pitchFamily="34" charset="0"/>
                <a:ea typeface="Times New Roman" pitchFamily="18" charset="0"/>
                <a:cs typeface="Arial" pitchFamily="34" charset="0"/>
              </a:rPr>
              <a:t>Что означают эти цифры?</a:t>
            </a:r>
            <a:endParaRPr kumimoji="0" lang="ru-RU" sz="3200" b="1" i="1" u="none" strike="noStrike" cap="none" normalizeH="0" baseline="0" dirty="0" smtClean="0">
              <a:ln>
                <a:noFill/>
              </a:ln>
              <a:solidFill>
                <a:srgbClr val="0000CC"/>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r>
              <a:rPr kumimoji="0" lang="de-DE" sz="5400" b="1" i="1" u="none" strike="noStrike" cap="none" normalizeH="0" baseline="0" dirty="0" smtClean="0">
                <a:ln>
                  <a:noFill/>
                </a:ln>
                <a:solidFill>
                  <a:srgbClr val="C00000"/>
                </a:solidFill>
                <a:effectLst/>
                <a:ea typeface="Times New Roman" pitchFamily="18" charset="0"/>
                <a:cs typeface="Arial" pitchFamily="34" charset="0"/>
              </a:rPr>
              <a:t>1.09. </a:t>
            </a:r>
            <a:r>
              <a:rPr kumimoji="0" lang="de-DE" sz="5400" b="1" u="none" strike="noStrike" cap="none" normalizeH="0" baseline="0" dirty="0" smtClean="0">
                <a:ln>
                  <a:noFill/>
                </a:ln>
                <a:solidFill>
                  <a:srgbClr val="C00000"/>
                </a:solidFill>
                <a:effectLst/>
                <a:ea typeface="Times New Roman" pitchFamily="18" charset="0"/>
                <a:cs typeface="Arial" pitchFamily="34" charset="0"/>
                <a:sym typeface="Symbol" pitchFamily="18" charset="2"/>
              </a:rPr>
              <a:t></a:t>
            </a:r>
            <a:r>
              <a:rPr kumimoji="0" lang="de-DE" sz="5400" b="1" i="1" u="none" strike="noStrike" cap="none" normalizeH="0" baseline="0" dirty="0" smtClean="0">
                <a:ln>
                  <a:noFill/>
                </a:ln>
                <a:solidFill>
                  <a:srgbClr val="C00000"/>
                </a:solidFill>
                <a:effectLst/>
                <a:ea typeface="Times New Roman" pitchFamily="18" charset="0"/>
                <a:cs typeface="Arial" pitchFamily="34" charset="0"/>
              </a:rPr>
              <a:t> Der erste </a:t>
            </a:r>
            <a:r>
              <a:rPr lang="de-DE" sz="5400" b="1" i="1" dirty="0" smtClean="0">
                <a:solidFill>
                  <a:srgbClr val="C00000"/>
                </a:solidFill>
                <a:ea typeface="Times New Roman" pitchFamily="18" charset="0"/>
                <a:cs typeface="Arial" pitchFamily="34" charset="0"/>
              </a:rPr>
              <a:t>September.</a:t>
            </a:r>
            <a:endParaRPr kumimoji="0" lang="ru-RU" sz="5400" b="0" i="0" u="none" strike="noStrike" cap="none" normalizeH="0" baseline="0" dirty="0" smtClean="0">
              <a:ln>
                <a:noFill/>
              </a:ln>
              <a:solidFill>
                <a:srgbClr val="000000"/>
              </a:solidFill>
              <a:effectLst/>
              <a:ea typeface="Times New Roman" pitchFamily="18" charset="0"/>
              <a:cs typeface="Arial" pitchFamily="34" charset="0"/>
              <a:sym typeface="Symbol" pitchFamily="18" charset="2"/>
            </a:endParaRPr>
          </a:p>
        </p:txBody>
      </p:sp>
      <p:graphicFrame>
        <p:nvGraphicFramePr>
          <p:cNvPr id="8" name="Таблица 7"/>
          <p:cNvGraphicFramePr>
            <a:graphicFrameLocks noGrp="1"/>
          </p:cNvGraphicFramePr>
          <p:nvPr/>
        </p:nvGraphicFramePr>
        <p:xfrm>
          <a:off x="309522" y="2071678"/>
          <a:ext cx="11572955" cy="2202501"/>
        </p:xfrm>
        <a:graphic>
          <a:graphicData uri="http://schemas.openxmlformats.org/drawingml/2006/table">
            <a:tbl>
              <a:tblPr firstRow="1" bandRow="1">
                <a:tableStyleId>{5940675A-B579-460E-94D1-54222C63F5DA}</a:tableStyleId>
              </a:tblPr>
              <a:tblGrid>
                <a:gridCol w="2314591"/>
                <a:gridCol w="2314591"/>
                <a:gridCol w="2314591"/>
                <a:gridCol w="2314591"/>
                <a:gridCol w="2314591"/>
              </a:tblGrid>
              <a:tr h="87504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6000" b="1" i="1" dirty="0" smtClean="0">
                          <a:solidFill>
                            <a:srgbClr val="000000"/>
                          </a:solidFill>
                          <a:latin typeface="Arial" pitchFamily="34" charset="0"/>
                          <a:ea typeface="Times New Roman"/>
                          <a:cs typeface="Arial" pitchFamily="34" charset="0"/>
                        </a:rPr>
                        <a:t>3.05</a:t>
                      </a:r>
                      <a:endParaRPr lang="ru-RU" sz="60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6000" b="1" i="1" dirty="0" smtClean="0">
                          <a:solidFill>
                            <a:srgbClr val="000000"/>
                          </a:solidFill>
                          <a:latin typeface="Arial" pitchFamily="34" charset="0"/>
                          <a:ea typeface="Times New Roman"/>
                          <a:cs typeface="Arial" pitchFamily="34" charset="0"/>
                        </a:rPr>
                        <a:t>20.04</a:t>
                      </a:r>
                      <a:endParaRPr lang="ru-RU" sz="60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6000" b="1" i="1" dirty="0" smtClean="0">
                          <a:solidFill>
                            <a:srgbClr val="000000"/>
                          </a:solidFill>
                          <a:latin typeface="Arial" pitchFamily="34" charset="0"/>
                          <a:ea typeface="Times New Roman"/>
                          <a:cs typeface="Arial" pitchFamily="34" charset="0"/>
                        </a:rPr>
                        <a:t>1.01</a:t>
                      </a:r>
                      <a:endParaRPr lang="ru-RU" sz="60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6000" b="1" i="1" dirty="0" smtClean="0">
                          <a:solidFill>
                            <a:srgbClr val="000000"/>
                          </a:solidFill>
                          <a:latin typeface="Arial" pitchFamily="34" charset="0"/>
                          <a:ea typeface="Times New Roman"/>
                          <a:cs typeface="Arial" pitchFamily="34" charset="0"/>
                        </a:rPr>
                        <a:t>6.03</a:t>
                      </a:r>
                      <a:endParaRPr lang="ru-RU" sz="60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6000" b="1" i="1" dirty="0" smtClean="0">
                          <a:solidFill>
                            <a:srgbClr val="000000"/>
                          </a:solidFill>
                          <a:latin typeface="Arial" pitchFamily="34" charset="0"/>
                          <a:ea typeface="Times New Roman"/>
                          <a:cs typeface="Arial" pitchFamily="34" charset="0"/>
                        </a:rPr>
                        <a:t>7.11</a:t>
                      </a:r>
                      <a:endParaRPr lang="ru-RU" sz="6000" b="1" dirty="0"/>
                    </a:p>
                  </a:txBody>
                  <a:tcPr/>
                </a:tc>
              </a:tr>
              <a:tr h="119666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6000" b="1" i="1" dirty="0" smtClean="0">
                          <a:solidFill>
                            <a:srgbClr val="000000"/>
                          </a:solidFill>
                          <a:latin typeface="Arial" pitchFamily="34" charset="0"/>
                          <a:ea typeface="Times New Roman"/>
                          <a:cs typeface="Arial" pitchFamily="34" charset="0"/>
                        </a:rPr>
                        <a:t>12.08</a:t>
                      </a:r>
                      <a:endParaRPr lang="ru-RU" sz="60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6000" b="1" i="1" dirty="0" smtClean="0">
                          <a:solidFill>
                            <a:srgbClr val="000000"/>
                          </a:solidFill>
                          <a:latin typeface="Arial" pitchFamily="34" charset="0"/>
                          <a:ea typeface="Times New Roman"/>
                          <a:cs typeface="Arial" pitchFamily="34" charset="0"/>
                        </a:rPr>
                        <a:t>1.02</a:t>
                      </a:r>
                      <a:endParaRPr lang="ru-RU" sz="60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6000" b="1" i="1" dirty="0" smtClean="0">
                          <a:solidFill>
                            <a:srgbClr val="000000"/>
                          </a:solidFill>
                          <a:latin typeface="Arial" pitchFamily="34" charset="0"/>
                          <a:ea typeface="Times New Roman"/>
                          <a:cs typeface="Arial" pitchFamily="34" charset="0"/>
                        </a:rPr>
                        <a:t>30.05</a:t>
                      </a:r>
                      <a:endParaRPr lang="ru-RU" sz="60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6000" b="1" i="1" dirty="0" smtClean="0">
                          <a:solidFill>
                            <a:srgbClr val="000000"/>
                          </a:solidFill>
                          <a:latin typeface="Arial" pitchFamily="34" charset="0"/>
                          <a:ea typeface="Times New Roman"/>
                          <a:cs typeface="Arial" pitchFamily="34" charset="0"/>
                        </a:rPr>
                        <a:t>7.06</a:t>
                      </a:r>
                      <a:endParaRPr lang="ru-RU" sz="6000"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sz="6000" b="1" i="1" dirty="0" smtClean="0">
                          <a:solidFill>
                            <a:srgbClr val="000000"/>
                          </a:solidFill>
                          <a:latin typeface="Arial" pitchFamily="34" charset="0"/>
                          <a:ea typeface="Times New Roman"/>
                          <a:cs typeface="Arial" pitchFamily="34" charset="0"/>
                        </a:rPr>
                        <a:t>11.12</a:t>
                      </a:r>
                      <a:endParaRPr lang="ru-RU" sz="6000" b="1" dirty="0"/>
                    </a:p>
                  </a:txBody>
                  <a:tcPr/>
                </a:tc>
              </a:tr>
            </a:tbl>
          </a:graphicData>
        </a:graphic>
      </p:graphicFrame>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0"/>
            <a:ext cx="12192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ru-RU" sz="3200" b="1" i="1" u="none" strike="noStrike" cap="none" normalizeH="0" baseline="0" dirty="0" smtClean="0">
                <a:ln>
                  <a:noFill/>
                </a:ln>
                <a:solidFill>
                  <a:srgbClr val="0000CC"/>
                </a:solidFill>
                <a:effectLst/>
                <a:ea typeface="Times New Roman" pitchFamily="18" charset="0"/>
                <a:cs typeface="Arial" pitchFamily="34" charset="0"/>
              </a:rPr>
              <a:t>Запомни:</a:t>
            </a:r>
            <a:endParaRPr kumimoji="0" lang="ru-RU" sz="3200" b="0" i="0" u="none" strike="noStrike" cap="none" normalizeH="0" baseline="0" dirty="0" smtClean="0">
              <a:ln>
                <a:noFill/>
              </a:ln>
              <a:solidFill>
                <a:srgbClr val="0000CC"/>
              </a:solidFill>
              <a:effectLst/>
              <a:cs typeface="Arial" pitchFamily="34" charset="0"/>
            </a:endParaRPr>
          </a:p>
        </p:txBody>
      </p:sp>
      <p:sp>
        <p:nvSpPr>
          <p:cNvPr id="34818" name="Rectangle 2"/>
          <p:cNvSpPr>
            <a:spLocks noChangeArrowheads="1"/>
          </p:cNvSpPr>
          <p:nvPr/>
        </p:nvSpPr>
        <p:spPr bwMode="auto">
          <a:xfrm>
            <a:off x="238084" y="642918"/>
            <a:ext cx="11953916"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180975" algn="l"/>
              </a:tabLst>
            </a:pPr>
            <a:r>
              <a:rPr kumimoji="0" lang="de-DE" sz="4800" b="1" i="1" u="sng" strike="noStrike" cap="none" normalizeH="0" baseline="0" dirty="0" smtClean="0">
                <a:ln>
                  <a:noFill/>
                </a:ln>
                <a:effectLst/>
                <a:latin typeface="Arial" pitchFamily="34" charset="0"/>
                <a:ea typeface="Times New Roman" pitchFamily="18" charset="0"/>
                <a:cs typeface="Times New Roman" pitchFamily="18" charset="0"/>
              </a:rPr>
              <a:t>Wann?</a:t>
            </a:r>
            <a:r>
              <a:rPr kumimoji="0" lang="de-DE" sz="4800" b="1" i="1" u="none" strike="noStrike" cap="none" normalizeH="0" baseline="0" dirty="0" smtClean="0">
                <a:ln>
                  <a:noFill/>
                </a:ln>
                <a:effectLst/>
                <a:latin typeface="Arial" pitchFamily="34" charset="0"/>
                <a:ea typeface="Times New Roman" pitchFamily="18" charset="0"/>
                <a:cs typeface="Arial" pitchFamily="34" charset="0"/>
              </a:rPr>
              <a:t> (</a:t>
            </a:r>
            <a:r>
              <a:rPr kumimoji="0" lang="ru-RU" sz="4800" b="1" i="1" u="none" strike="noStrike" cap="none" normalizeH="0" baseline="0" dirty="0" smtClean="0">
                <a:ln>
                  <a:noFill/>
                </a:ln>
                <a:effectLst/>
                <a:latin typeface="Arial" pitchFamily="34" charset="0"/>
                <a:ea typeface="Times New Roman" pitchFamily="18" charset="0"/>
                <a:cs typeface="Arial" pitchFamily="34" charset="0"/>
              </a:rPr>
              <a:t>когда</a:t>
            </a:r>
            <a:r>
              <a:rPr kumimoji="0" lang="de-DE" sz="4800" b="1" i="1" u="none" strike="noStrike" cap="none" normalizeH="0" baseline="0" dirty="0" smtClean="0">
                <a:ln>
                  <a:noFill/>
                </a:ln>
                <a:effectLst/>
                <a:latin typeface="Arial" pitchFamily="34" charset="0"/>
                <a:ea typeface="Times New Roman" pitchFamily="18" charset="0"/>
                <a:cs typeface="Arial" pitchFamily="34" charset="0"/>
              </a:rPr>
              <a:t>?) </a:t>
            </a:r>
            <a:r>
              <a:rPr kumimoji="0" lang="de-DE" sz="4800" b="1" i="1" u="sng" strike="noStrike" cap="none" normalizeH="0" baseline="0" dirty="0" smtClean="0">
                <a:ln>
                  <a:noFill/>
                </a:ln>
                <a:solidFill>
                  <a:srgbClr val="FF0000"/>
                </a:solidFill>
                <a:effectLst/>
                <a:latin typeface="Arial" pitchFamily="34" charset="0"/>
                <a:ea typeface="Times New Roman" pitchFamily="18" charset="0"/>
                <a:cs typeface="Arial" pitchFamily="34" charset="0"/>
              </a:rPr>
              <a:t>am</a:t>
            </a:r>
            <a:r>
              <a:rPr kumimoji="0" lang="de-DE" sz="4800" b="1" i="1" u="none" strike="noStrike" cap="none" normalizeH="0" baseline="0" dirty="0" smtClean="0">
                <a:ln>
                  <a:noFill/>
                </a:ln>
                <a:effectLst/>
                <a:latin typeface="Arial" pitchFamily="34" charset="0"/>
                <a:ea typeface="Times New Roman" pitchFamily="18" charset="0"/>
                <a:cs typeface="Arial" pitchFamily="34" charset="0"/>
              </a:rPr>
              <a:t> ers</a:t>
            </a:r>
            <a:r>
              <a:rPr kumimoji="0" lang="de-DE" sz="4800" b="1" i="1" u="sng" strike="noStrike" cap="none" normalizeH="0" baseline="0" dirty="0" smtClean="0">
                <a:ln>
                  <a:noFill/>
                </a:ln>
                <a:effectLst/>
                <a:latin typeface="Arial" pitchFamily="34" charset="0"/>
                <a:ea typeface="Times New Roman" pitchFamily="18" charset="0"/>
                <a:cs typeface="Arial" pitchFamily="34" charset="0"/>
              </a:rPr>
              <a:t>t</a:t>
            </a:r>
            <a:r>
              <a:rPr kumimoji="0" lang="de-DE" sz="4800" b="1" i="1" u="sng" strike="noStrike" cap="none" normalizeH="0" baseline="0" dirty="0" smtClean="0">
                <a:ln>
                  <a:noFill/>
                </a:ln>
                <a:solidFill>
                  <a:srgbClr val="FF0000"/>
                </a:solidFill>
                <a:effectLst/>
                <a:latin typeface="Arial" pitchFamily="34" charset="0"/>
                <a:ea typeface="Times New Roman" pitchFamily="18" charset="0"/>
                <a:cs typeface="Arial" pitchFamily="34" charset="0"/>
              </a:rPr>
              <a:t>en</a:t>
            </a:r>
            <a:r>
              <a:rPr kumimoji="0" lang="de-DE" sz="4800" b="1" i="1" u="none" strike="noStrike" cap="none" normalizeH="0" baseline="0" dirty="0" smtClean="0">
                <a:ln>
                  <a:noFill/>
                </a:ln>
                <a:effectLst/>
                <a:latin typeface="Arial" pitchFamily="34" charset="0"/>
                <a:ea typeface="Times New Roman" pitchFamily="18" charset="0"/>
                <a:cs typeface="Arial" pitchFamily="34" charset="0"/>
              </a:rPr>
              <a:t> Januar,</a:t>
            </a:r>
          </a:p>
          <a:p>
            <a:pPr marL="0" marR="0" lvl="0" indent="0" algn="just" defTabSz="914400" rtl="0" eaLnBrk="1" fontAlgn="base" latinLnBrk="0" hangingPunct="1">
              <a:lnSpc>
                <a:spcPct val="100000"/>
              </a:lnSpc>
              <a:spcBef>
                <a:spcPct val="0"/>
              </a:spcBef>
              <a:spcAft>
                <a:spcPct val="0"/>
              </a:spcAft>
              <a:buClrTx/>
              <a:buSzTx/>
              <a:tabLst>
                <a:tab pos="180975" algn="l"/>
              </a:tabLst>
            </a:pPr>
            <a:r>
              <a:rPr kumimoji="0" lang="de-DE" sz="4800" b="1" i="1" u="none" strike="noStrike" cap="none" normalizeH="0" baseline="0" dirty="0" smtClean="0">
                <a:ln>
                  <a:noFill/>
                </a:ln>
                <a:effectLst/>
                <a:latin typeface="Arial" pitchFamily="34" charset="0"/>
                <a:ea typeface="Times New Roman" pitchFamily="18" charset="0"/>
                <a:cs typeface="Arial" pitchFamily="34" charset="0"/>
              </a:rPr>
              <a:t>am zweiten Februar, am dritten März,</a:t>
            </a:r>
          </a:p>
          <a:p>
            <a:pPr marL="0" marR="0" lvl="0" indent="0" algn="just" defTabSz="914400" rtl="0" eaLnBrk="1" fontAlgn="base" latinLnBrk="0" hangingPunct="1">
              <a:lnSpc>
                <a:spcPct val="100000"/>
              </a:lnSpc>
              <a:spcBef>
                <a:spcPct val="0"/>
              </a:spcBef>
              <a:spcAft>
                <a:spcPct val="0"/>
              </a:spcAft>
              <a:buClrTx/>
              <a:buSzTx/>
              <a:tabLst>
                <a:tab pos="180975" algn="l"/>
              </a:tabLst>
            </a:pPr>
            <a:r>
              <a:rPr kumimoji="0" lang="de-DE" sz="4800" b="1" i="1" u="none" strike="noStrike" cap="none" normalizeH="0" baseline="0" dirty="0" smtClean="0">
                <a:ln>
                  <a:noFill/>
                </a:ln>
                <a:effectLst/>
                <a:latin typeface="Arial" pitchFamily="34" charset="0"/>
                <a:ea typeface="Times New Roman" pitchFamily="18" charset="0"/>
                <a:cs typeface="Arial" pitchFamily="34" charset="0"/>
              </a:rPr>
              <a:t>am vierten April, am fünften Mai,</a:t>
            </a:r>
          </a:p>
          <a:p>
            <a:pPr marL="0" marR="0" lvl="0" indent="0" algn="just" defTabSz="914400" rtl="0" eaLnBrk="1" fontAlgn="base" latinLnBrk="0" hangingPunct="1">
              <a:lnSpc>
                <a:spcPct val="100000"/>
              </a:lnSpc>
              <a:spcBef>
                <a:spcPct val="0"/>
              </a:spcBef>
              <a:spcAft>
                <a:spcPct val="0"/>
              </a:spcAft>
              <a:buClrTx/>
              <a:buSzTx/>
              <a:tabLst>
                <a:tab pos="180975" algn="l"/>
              </a:tabLst>
            </a:pPr>
            <a:r>
              <a:rPr kumimoji="0" lang="de-DE" sz="4800" b="1" i="1" u="none" strike="noStrike" cap="none" normalizeH="0" baseline="0" dirty="0" smtClean="0">
                <a:ln>
                  <a:noFill/>
                </a:ln>
                <a:effectLst/>
                <a:latin typeface="Arial" pitchFamily="34" charset="0"/>
                <a:ea typeface="Times New Roman" pitchFamily="18" charset="0"/>
                <a:cs typeface="Arial" pitchFamily="34" charset="0"/>
              </a:rPr>
              <a:t>am sechsten Juni, am siebenten Juli, am achten August, am neunten September, am zehnten Oktober,</a:t>
            </a:r>
          </a:p>
          <a:p>
            <a:pPr marL="0" marR="0" lvl="0" indent="0" algn="just" defTabSz="914400" rtl="0" eaLnBrk="1" fontAlgn="base" latinLnBrk="0" hangingPunct="1">
              <a:lnSpc>
                <a:spcPct val="100000"/>
              </a:lnSpc>
              <a:spcBef>
                <a:spcPct val="0"/>
              </a:spcBef>
              <a:spcAft>
                <a:spcPct val="0"/>
              </a:spcAft>
              <a:buClrTx/>
              <a:buSzTx/>
              <a:tabLst>
                <a:tab pos="180975" algn="l"/>
              </a:tabLst>
            </a:pPr>
            <a:r>
              <a:rPr kumimoji="0" lang="de-DE" sz="4800" b="1" i="1" u="none" strike="noStrike" cap="none" normalizeH="0" baseline="0" dirty="0" smtClean="0">
                <a:ln>
                  <a:noFill/>
                </a:ln>
                <a:effectLst/>
                <a:latin typeface="Arial" pitchFamily="34" charset="0"/>
                <a:ea typeface="Times New Roman" pitchFamily="18" charset="0"/>
                <a:cs typeface="Arial" pitchFamily="34" charset="0"/>
              </a:rPr>
              <a:t>am elften November, am zwölften Dezember.</a:t>
            </a:r>
            <a:endParaRPr kumimoji="0" lang="de-DE" sz="4800" b="1" i="1" u="none" strike="noStrike" cap="none" normalizeH="0" baseline="0" dirty="0" smtClean="0">
              <a:ln>
                <a:noFill/>
              </a:ln>
              <a:solidFill>
                <a:srgbClr val="008000"/>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0" y="0"/>
            <a:ext cx="12192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ru-RU" sz="3200" b="1" i="1" u="none" strike="noStrike" cap="none" normalizeH="0" baseline="0" dirty="0" smtClean="0">
                <a:ln>
                  <a:noFill/>
                </a:ln>
                <a:solidFill>
                  <a:srgbClr val="0000CC"/>
                </a:solidFill>
                <a:effectLst/>
                <a:ea typeface="Times New Roman" pitchFamily="18" charset="0"/>
                <a:cs typeface="Arial" pitchFamily="34" charset="0"/>
              </a:rPr>
              <a:t>Переведите на немецкий язык (письменно).</a:t>
            </a:r>
            <a:endParaRPr kumimoji="0" lang="ru-RU" sz="3200" b="0" i="0" u="none" strike="noStrike" cap="none" normalizeH="0" baseline="0" dirty="0" smtClean="0">
              <a:ln>
                <a:noFill/>
              </a:ln>
              <a:solidFill>
                <a:srgbClr val="0000CC"/>
              </a:solidFill>
              <a:effectLst/>
              <a:cs typeface="Arial" pitchFamily="34" charset="0"/>
            </a:endParaRPr>
          </a:p>
        </p:txBody>
      </p:sp>
      <p:sp>
        <p:nvSpPr>
          <p:cNvPr id="26626" name="Rectangle 2"/>
          <p:cNvSpPr>
            <a:spLocks noChangeArrowheads="1"/>
          </p:cNvSpPr>
          <p:nvPr/>
        </p:nvSpPr>
        <p:spPr bwMode="auto">
          <a:xfrm>
            <a:off x="3381356" y="785794"/>
            <a:ext cx="8810644"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ru-RU" sz="4400" b="1" i="1" u="none" strike="noStrike" cap="none" normalizeH="0" baseline="0" dirty="0" smtClean="0">
                <a:ln>
                  <a:noFill/>
                </a:ln>
                <a:solidFill>
                  <a:srgbClr val="000000"/>
                </a:solidFill>
                <a:effectLst/>
                <a:ea typeface="Times New Roman" pitchFamily="18" charset="0"/>
                <a:cs typeface="Arial" pitchFamily="34" charset="0"/>
              </a:rPr>
              <a:t>Когда?</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ru-RU" sz="4400" b="1" i="1" u="none" strike="noStrike" cap="none" normalizeH="0" baseline="0" dirty="0" smtClean="0">
                <a:ln>
                  <a:noFill/>
                </a:ln>
                <a:solidFill>
                  <a:srgbClr val="000000"/>
                </a:solidFill>
                <a:effectLst/>
                <a:ea typeface="Times New Roman" pitchFamily="18" charset="0"/>
                <a:cs typeface="Arial" pitchFamily="34" charset="0"/>
              </a:rPr>
              <a:t>2 апреля</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ru-RU" sz="4400" b="1" i="1" u="none" strike="noStrike" cap="none" normalizeH="0" baseline="0" dirty="0" smtClean="0">
                <a:ln>
                  <a:noFill/>
                </a:ln>
                <a:solidFill>
                  <a:srgbClr val="000000"/>
                </a:solidFill>
                <a:effectLst/>
                <a:ea typeface="Times New Roman" pitchFamily="18" charset="0"/>
                <a:cs typeface="Arial" pitchFamily="34" charset="0"/>
              </a:rPr>
              <a:t>1 сентября</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ru-RU" sz="4400" b="1" i="1" u="none" strike="noStrike" cap="none" normalizeH="0" baseline="0" dirty="0" smtClean="0">
                <a:ln>
                  <a:noFill/>
                </a:ln>
                <a:solidFill>
                  <a:srgbClr val="000000"/>
                </a:solidFill>
                <a:effectLst/>
                <a:ea typeface="Times New Roman" pitchFamily="18" charset="0"/>
                <a:cs typeface="Arial" pitchFamily="34" charset="0"/>
              </a:rPr>
              <a:t>5 июня</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ru-RU" sz="4400" b="1" i="1" u="none" strike="noStrike" cap="none" normalizeH="0" baseline="0" dirty="0" smtClean="0">
                <a:ln>
                  <a:noFill/>
                </a:ln>
                <a:solidFill>
                  <a:srgbClr val="000000"/>
                </a:solidFill>
                <a:effectLst/>
                <a:ea typeface="Times New Roman" pitchFamily="18" charset="0"/>
                <a:cs typeface="Arial" pitchFamily="34" charset="0"/>
              </a:rPr>
              <a:t>3 февраля</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ru-RU" sz="4400" b="1" i="1" u="none" strike="noStrike" cap="none" normalizeH="0" baseline="0" dirty="0" smtClean="0">
                <a:ln>
                  <a:noFill/>
                </a:ln>
                <a:solidFill>
                  <a:srgbClr val="000000"/>
                </a:solidFill>
                <a:effectLst/>
                <a:ea typeface="Times New Roman" pitchFamily="18" charset="0"/>
                <a:cs typeface="Arial" pitchFamily="34" charset="0"/>
              </a:rPr>
              <a:t>6 декабря</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ru-RU" sz="4400" b="1" i="1" u="none" strike="noStrike" cap="none" normalizeH="0" baseline="0" dirty="0" smtClean="0">
                <a:ln>
                  <a:noFill/>
                </a:ln>
                <a:solidFill>
                  <a:srgbClr val="000000"/>
                </a:solidFill>
                <a:effectLst/>
                <a:ea typeface="Times New Roman" pitchFamily="18" charset="0"/>
                <a:cs typeface="Arial" pitchFamily="34" charset="0"/>
              </a:rPr>
              <a:t>12 января</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ru-RU" sz="4400" b="1" i="1" u="none" strike="noStrike" cap="none" normalizeH="0" baseline="0" dirty="0" smtClean="0">
                <a:ln>
                  <a:noFill/>
                </a:ln>
                <a:solidFill>
                  <a:srgbClr val="000000"/>
                </a:solidFill>
                <a:effectLst/>
                <a:ea typeface="Times New Roman" pitchFamily="18" charset="0"/>
                <a:cs typeface="Arial" pitchFamily="34" charset="0"/>
              </a:rPr>
              <a:t>1 марта</a:t>
            </a:r>
            <a:endParaRPr kumimoji="0" lang="ru-RU" sz="4400" b="1" i="1" u="none" strike="noStrike" cap="none" normalizeH="0" baseline="0" dirty="0" smtClean="0">
              <a:ln>
                <a:noFill/>
              </a:ln>
              <a:solidFill>
                <a:schemeClr val="tx1"/>
              </a:solidFill>
              <a:effectLst/>
              <a:cs typeface="Arial" pitchFamily="34"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09522" y="1428736"/>
            <a:ext cx="11715832" cy="3477875"/>
          </a:xfrm>
          <a:prstGeom prst="rect">
            <a:avLst/>
          </a:prstGeom>
        </p:spPr>
        <p:txBody>
          <a:bodyPr wrap="square">
            <a:spAutoFit/>
          </a:bodyPr>
          <a:lstStyle/>
          <a:p>
            <a:pPr algn="just"/>
            <a:r>
              <a:rPr lang="ru-RU" sz="4400" b="1" i="1" dirty="0" smtClean="0">
                <a:solidFill>
                  <a:srgbClr val="008000"/>
                </a:solidFill>
              </a:rPr>
              <a:t>Счет этажей у немцев начинается со второго этажа. 1-ый этаж называется </a:t>
            </a:r>
            <a:r>
              <a:rPr lang="ru-RU" sz="4400" b="1" i="1" dirty="0" err="1" smtClean="0">
                <a:solidFill>
                  <a:srgbClr val="008000"/>
                </a:solidFill>
                <a:effectLst>
                  <a:outerShdw blurRad="38100" dist="38100" dir="2700000" algn="tl">
                    <a:srgbClr val="000000">
                      <a:alpha val="43137"/>
                    </a:srgbClr>
                  </a:outerShdw>
                </a:effectLst>
              </a:rPr>
              <a:t>Erdgeschoß</a:t>
            </a:r>
            <a:r>
              <a:rPr lang="ru-RU" sz="4400" b="1" i="1" dirty="0" err="1" smtClean="0">
                <a:solidFill>
                  <a:srgbClr val="008000"/>
                </a:solidFill>
              </a:rPr>
              <a:t> </a:t>
            </a:r>
            <a:r>
              <a:rPr lang="ru-RU" sz="4400" b="1" i="1" dirty="0" smtClean="0">
                <a:solidFill>
                  <a:srgbClr val="008000"/>
                </a:solidFill>
              </a:rPr>
              <a:t>(земляной этаж), 2-ой этаж –</a:t>
            </a:r>
            <a:r>
              <a:rPr lang="en-US" sz="4400" b="1" i="1" dirty="0" smtClean="0">
                <a:solidFill>
                  <a:srgbClr val="008000"/>
                </a:solidFill>
              </a:rPr>
              <a:t> </a:t>
            </a:r>
            <a:r>
              <a:rPr lang="ru-RU" sz="4400" b="1" i="1" dirty="0" err="1" smtClean="0">
                <a:solidFill>
                  <a:srgbClr val="008000"/>
                </a:solidFill>
                <a:effectLst>
                  <a:outerShdw blurRad="38100" dist="38100" dir="2700000" algn="tl">
                    <a:srgbClr val="000000">
                      <a:alpha val="43137"/>
                    </a:srgbClr>
                  </a:outerShdw>
                </a:effectLst>
              </a:rPr>
              <a:t>der</a:t>
            </a:r>
            <a:r>
              <a:rPr lang="ru-RU" sz="4400" b="1" i="1" dirty="0" smtClean="0">
                <a:solidFill>
                  <a:srgbClr val="008000"/>
                </a:solidFill>
                <a:effectLst>
                  <a:outerShdw blurRad="38100" dist="38100" dir="2700000" algn="tl">
                    <a:srgbClr val="000000">
                      <a:alpha val="43137"/>
                    </a:srgbClr>
                  </a:outerShdw>
                </a:effectLst>
              </a:rPr>
              <a:t> </a:t>
            </a:r>
            <a:r>
              <a:rPr lang="ru-RU" sz="4400" b="1" i="1" dirty="0" err="1" smtClean="0">
                <a:solidFill>
                  <a:srgbClr val="008000"/>
                </a:solidFill>
                <a:effectLst>
                  <a:outerShdw blurRad="38100" dist="38100" dir="2700000" algn="tl">
                    <a:srgbClr val="000000">
                      <a:alpha val="43137"/>
                    </a:srgbClr>
                  </a:outerShdw>
                </a:effectLst>
              </a:rPr>
              <a:t>erste</a:t>
            </a:r>
            <a:r>
              <a:rPr lang="ru-RU" sz="4400" b="1" i="1" dirty="0" smtClean="0">
                <a:solidFill>
                  <a:srgbClr val="008000"/>
                </a:solidFill>
                <a:effectLst>
                  <a:outerShdw blurRad="38100" dist="38100" dir="2700000" algn="tl">
                    <a:srgbClr val="000000">
                      <a:alpha val="43137"/>
                    </a:srgbClr>
                  </a:outerShdw>
                </a:effectLst>
              </a:rPr>
              <a:t> </a:t>
            </a:r>
            <a:r>
              <a:rPr lang="ru-RU" sz="4400" b="1" i="1" dirty="0" err="1" smtClean="0">
                <a:solidFill>
                  <a:srgbClr val="008000"/>
                </a:solidFill>
                <a:effectLst>
                  <a:outerShdw blurRad="38100" dist="38100" dir="2700000" algn="tl">
                    <a:srgbClr val="000000">
                      <a:alpha val="43137"/>
                    </a:srgbClr>
                  </a:outerShdw>
                </a:effectLst>
              </a:rPr>
              <a:t>Stock</a:t>
            </a:r>
            <a:r>
              <a:rPr lang="ru-RU" sz="4400" b="1" i="1" dirty="0" smtClean="0">
                <a:solidFill>
                  <a:srgbClr val="008000"/>
                </a:solidFill>
              </a:rPr>
              <a:t>, 3-ий этаж –</a:t>
            </a:r>
            <a:r>
              <a:rPr lang="en-US" sz="4400" b="1" i="1" dirty="0" smtClean="0">
                <a:solidFill>
                  <a:srgbClr val="008000"/>
                </a:solidFill>
              </a:rPr>
              <a:t> </a:t>
            </a:r>
            <a:r>
              <a:rPr lang="ru-RU" sz="4400" b="1" i="1" dirty="0" err="1" smtClean="0">
                <a:solidFill>
                  <a:srgbClr val="008000"/>
                </a:solidFill>
                <a:effectLst>
                  <a:outerShdw blurRad="38100" dist="38100" dir="2700000" algn="tl">
                    <a:srgbClr val="000000">
                      <a:alpha val="43137"/>
                    </a:srgbClr>
                  </a:outerShdw>
                </a:effectLst>
              </a:rPr>
              <a:t>der</a:t>
            </a:r>
            <a:r>
              <a:rPr lang="ru-RU" sz="4400" b="1" i="1" dirty="0" smtClean="0">
                <a:solidFill>
                  <a:srgbClr val="008000"/>
                </a:solidFill>
                <a:effectLst>
                  <a:outerShdw blurRad="38100" dist="38100" dir="2700000" algn="tl">
                    <a:srgbClr val="000000">
                      <a:alpha val="43137"/>
                    </a:srgbClr>
                  </a:outerShdw>
                </a:effectLst>
              </a:rPr>
              <a:t> </a:t>
            </a:r>
            <a:r>
              <a:rPr lang="ru-RU" sz="4400" b="1" i="1" dirty="0" err="1" smtClean="0">
                <a:solidFill>
                  <a:srgbClr val="008000"/>
                </a:solidFill>
                <a:effectLst>
                  <a:outerShdw blurRad="38100" dist="38100" dir="2700000" algn="tl">
                    <a:srgbClr val="000000">
                      <a:alpha val="43137"/>
                    </a:srgbClr>
                  </a:outerShdw>
                </a:effectLst>
              </a:rPr>
              <a:t>zweite</a:t>
            </a:r>
            <a:r>
              <a:rPr lang="ru-RU" sz="4400" b="1" i="1" dirty="0" smtClean="0">
                <a:solidFill>
                  <a:srgbClr val="008000"/>
                </a:solidFill>
                <a:effectLst>
                  <a:outerShdw blurRad="38100" dist="38100" dir="2700000" algn="tl">
                    <a:srgbClr val="000000">
                      <a:alpha val="43137"/>
                    </a:srgbClr>
                  </a:outerShdw>
                </a:effectLst>
              </a:rPr>
              <a:t> </a:t>
            </a:r>
            <a:r>
              <a:rPr lang="ru-RU" sz="4400" b="1" i="1" dirty="0" err="1" smtClean="0">
                <a:solidFill>
                  <a:srgbClr val="008000"/>
                </a:solidFill>
                <a:effectLst>
                  <a:outerShdw blurRad="38100" dist="38100" dir="2700000" algn="tl">
                    <a:srgbClr val="000000">
                      <a:alpha val="43137"/>
                    </a:srgbClr>
                  </a:outerShdw>
                </a:effectLst>
              </a:rPr>
              <a:t>Stock</a:t>
            </a:r>
            <a:r>
              <a:rPr lang="ru-RU" sz="4400" b="1" i="1" dirty="0" smtClean="0">
                <a:solidFill>
                  <a:srgbClr val="008000"/>
                </a:solidFill>
                <a:effectLst>
                  <a:outerShdw blurRad="38100" dist="38100" dir="2700000" algn="tl">
                    <a:srgbClr val="000000">
                      <a:alpha val="43137"/>
                    </a:srgbClr>
                  </a:outerShdw>
                </a:effectLst>
              </a:rPr>
              <a:t> </a:t>
            </a:r>
            <a:r>
              <a:rPr lang="ru-RU" sz="4400" b="1" i="1" dirty="0" smtClean="0">
                <a:solidFill>
                  <a:srgbClr val="008000"/>
                </a:solidFill>
              </a:rPr>
              <a:t>и т.д.</a:t>
            </a:r>
            <a:endParaRPr lang="ru-RU" sz="4400" b="1" i="1" dirty="0">
              <a:solidFill>
                <a:srgbClr val="008000"/>
              </a:solidFill>
            </a:endParaRPr>
          </a:p>
        </p:txBody>
      </p:sp>
    </p:spTree>
  </p:cSld>
  <p:clrMapOvr>
    <a:masterClrMapping/>
  </p:clrMapOvr>
  <p:transition advTm="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hlinkClick r:id="" action="ppaction://noaction">
              <a:snd r:embed="rId3" name="imErfgeschoss.wav"/>
            </a:hlinkClick>
          </p:cNvPr>
          <p:cNvSpPr>
            <a:spLocks noChangeArrowheads="1"/>
          </p:cNvSpPr>
          <p:nvPr/>
        </p:nvSpPr>
        <p:spPr bwMode="auto">
          <a:xfrm>
            <a:off x="523836" y="428604"/>
            <a:ext cx="11668164"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de-DE" sz="5400" b="1" i="1" u="none" strike="noStrike" cap="none" normalizeH="0" baseline="0" dirty="0" smtClean="0">
                <a:ln>
                  <a:noFill/>
                </a:ln>
                <a:solidFill>
                  <a:srgbClr val="008000"/>
                </a:solidFill>
                <a:effectLst/>
                <a:latin typeface="Arial" pitchFamily="34" charset="0"/>
                <a:ea typeface="Times New Roman" pitchFamily="18" charset="0"/>
                <a:cs typeface="Times New Roman" pitchFamily="18" charset="0"/>
              </a:rPr>
              <a:t>im Erdgeschoß – </a:t>
            </a:r>
            <a:r>
              <a:rPr lang="ru-RU" sz="5400" b="1" i="1" dirty="0" smtClean="0">
                <a:solidFill>
                  <a:srgbClr val="008000"/>
                </a:solidFill>
                <a:ea typeface="Times New Roman" pitchFamily="18" charset="0"/>
                <a:cs typeface="Times New Roman" pitchFamily="18" charset="0"/>
              </a:rPr>
              <a:t>на </a:t>
            </a:r>
            <a:r>
              <a:rPr lang="de-DE" sz="5400" b="1" i="1" dirty="0" smtClean="0">
                <a:solidFill>
                  <a:srgbClr val="008000"/>
                </a:solidFill>
                <a:ea typeface="Times New Roman" pitchFamily="18" charset="0"/>
                <a:cs typeface="Times New Roman" pitchFamily="18" charset="0"/>
              </a:rPr>
              <a:t>1-</a:t>
            </a:r>
            <a:r>
              <a:rPr lang="ru-RU" sz="5400" b="1" i="1" dirty="0" smtClean="0">
                <a:solidFill>
                  <a:srgbClr val="008000"/>
                </a:solidFill>
                <a:ea typeface="Times New Roman" pitchFamily="18" charset="0"/>
                <a:cs typeface="Times New Roman" pitchFamily="18" charset="0"/>
              </a:rPr>
              <a:t>м этаже</a:t>
            </a:r>
            <a:endParaRPr kumimoji="0" lang="de-DE" sz="5400" b="1" i="1" u="none" strike="noStrike" cap="none" normalizeH="0" baseline="0" dirty="0" smtClean="0">
              <a:ln>
                <a:noFill/>
              </a:ln>
              <a:solidFill>
                <a:srgbClr val="008000"/>
              </a:solidFill>
              <a:effectLst/>
              <a:latin typeface="Arial" pitchFamily="34" charset="0"/>
              <a:ea typeface="Times New Roman" pitchFamily="18" charset="0"/>
              <a:cs typeface="Times New Roman" pitchFamily="18" charset="0"/>
            </a:endParaRPr>
          </a:p>
        </p:txBody>
      </p:sp>
      <p:sp>
        <p:nvSpPr>
          <p:cNvPr id="5" name="Rectangle 2">
            <a:hlinkClick r:id="" action="ppaction://noaction">
              <a:snd r:embed="rId4" name="im1Stock.wav"/>
            </a:hlinkClick>
          </p:cNvPr>
          <p:cNvSpPr>
            <a:spLocks noChangeArrowheads="1"/>
          </p:cNvSpPr>
          <p:nvPr/>
        </p:nvSpPr>
        <p:spPr bwMode="auto">
          <a:xfrm>
            <a:off x="523836" y="1857364"/>
            <a:ext cx="11668164"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de-DE" sz="5400" b="1" i="1" u="none" strike="noStrike" cap="none" normalizeH="0" baseline="0" dirty="0" smtClean="0">
                <a:ln>
                  <a:noFill/>
                </a:ln>
                <a:solidFill>
                  <a:srgbClr val="008000"/>
                </a:solidFill>
                <a:effectLst/>
                <a:latin typeface="Arial" pitchFamily="34" charset="0"/>
                <a:ea typeface="Times New Roman" pitchFamily="18" charset="0"/>
                <a:cs typeface="Times New Roman" pitchFamily="18" charset="0"/>
              </a:rPr>
              <a:t>im erste</a:t>
            </a:r>
            <a:r>
              <a:rPr kumimoji="0" lang="de-DE" sz="5400" b="1" i="1" u="sng" strike="noStrike" cap="none" normalizeH="0" baseline="0" dirty="0" smtClean="0">
                <a:ln>
                  <a:noFill/>
                </a:ln>
                <a:solidFill>
                  <a:srgbClr val="008000"/>
                </a:solidFill>
                <a:effectLst/>
                <a:latin typeface="Arial" pitchFamily="34" charset="0"/>
                <a:ea typeface="Times New Roman" pitchFamily="18" charset="0"/>
                <a:cs typeface="Times New Roman" pitchFamily="18" charset="0"/>
              </a:rPr>
              <a:t>n</a:t>
            </a:r>
            <a:r>
              <a:rPr kumimoji="0" lang="de-DE" sz="5400" b="1" i="1" u="none" strike="noStrike" cap="none" normalizeH="0" baseline="0" dirty="0" smtClean="0">
                <a:ln>
                  <a:noFill/>
                </a:ln>
                <a:solidFill>
                  <a:srgbClr val="008000"/>
                </a:solidFill>
                <a:effectLst/>
                <a:latin typeface="Arial" pitchFamily="34" charset="0"/>
                <a:ea typeface="Times New Roman" pitchFamily="18" charset="0"/>
                <a:cs typeface="Times New Roman" pitchFamily="18" charset="0"/>
              </a:rPr>
              <a:t> Stock –</a:t>
            </a:r>
            <a:r>
              <a:rPr kumimoji="0" lang="ru-RU" sz="5400" b="1" i="1" u="none" strike="noStrike" cap="none" normalizeH="0" baseline="0" dirty="0" smtClean="0">
                <a:ln>
                  <a:noFill/>
                </a:ln>
                <a:solidFill>
                  <a:srgbClr val="008000"/>
                </a:solidFill>
                <a:effectLst/>
                <a:latin typeface="Arial" pitchFamily="34" charset="0"/>
                <a:ea typeface="Times New Roman" pitchFamily="18" charset="0"/>
                <a:cs typeface="Times New Roman" pitchFamily="18" charset="0"/>
              </a:rPr>
              <a:t> на</a:t>
            </a:r>
            <a:r>
              <a:rPr kumimoji="0" lang="ru-RU" sz="5400" b="1" i="1" u="none" strike="noStrike" cap="none" normalizeH="0" dirty="0" smtClean="0">
                <a:ln>
                  <a:noFill/>
                </a:ln>
                <a:solidFill>
                  <a:srgbClr val="008000"/>
                </a:solidFill>
                <a:effectLst/>
                <a:latin typeface="Arial" pitchFamily="34" charset="0"/>
                <a:ea typeface="Times New Roman" pitchFamily="18" charset="0"/>
                <a:cs typeface="Times New Roman" pitchFamily="18" charset="0"/>
              </a:rPr>
              <a:t> </a:t>
            </a:r>
            <a:r>
              <a:rPr kumimoji="0" lang="de-DE" sz="5400" b="1" i="1" u="none" strike="noStrike" cap="none" normalizeH="0" dirty="0" smtClean="0">
                <a:ln>
                  <a:noFill/>
                </a:ln>
                <a:solidFill>
                  <a:srgbClr val="008000"/>
                </a:solidFill>
                <a:effectLst/>
                <a:latin typeface="Arial" pitchFamily="34" charset="0"/>
                <a:ea typeface="Times New Roman" pitchFamily="18" charset="0"/>
                <a:cs typeface="Times New Roman" pitchFamily="18" charset="0"/>
              </a:rPr>
              <a:t>2-</a:t>
            </a:r>
            <a:r>
              <a:rPr kumimoji="0" lang="ru-RU" sz="5400" b="1" i="1" u="none" strike="noStrike" cap="none" normalizeH="0" dirty="0" smtClean="0">
                <a:ln>
                  <a:noFill/>
                </a:ln>
                <a:solidFill>
                  <a:srgbClr val="008000"/>
                </a:solidFill>
                <a:effectLst/>
                <a:latin typeface="Arial" pitchFamily="34" charset="0"/>
                <a:ea typeface="Times New Roman" pitchFamily="18" charset="0"/>
                <a:cs typeface="Times New Roman" pitchFamily="18" charset="0"/>
              </a:rPr>
              <a:t>м этаже</a:t>
            </a:r>
            <a:endParaRPr kumimoji="0" lang="de-DE" sz="5400" b="1" i="1" u="none" strike="noStrike" cap="none" normalizeH="0" baseline="0" dirty="0" smtClean="0">
              <a:ln>
                <a:noFill/>
              </a:ln>
              <a:solidFill>
                <a:srgbClr val="008000"/>
              </a:solidFill>
              <a:effectLst/>
              <a:latin typeface="Arial" pitchFamily="34" charset="0"/>
              <a:ea typeface="Times New Roman" pitchFamily="18" charset="0"/>
              <a:cs typeface="Times New Roman" pitchFamily="18" charset="0"/>
            </a:endParaRPr>
          </a:p>
        </p:txBody>
      </p:sp>
      <p:sp>
        <p:nvSpPr>
          <p:cNvPr id="6" name="Rectangle 2">
            <a:hlinkClick r:id="" action="ppaction://noaction">
              <a:snd r:embed="rId5" name="im2Stock.wav"/>
            </a:hlinkClick>
          </p:cNvPr>
          <p:cNvSpPr>
            <a:spLocks noChangeArrowheads="1"/>
          </p:cNvSpPr>
          <p:nvPr/>
        </p:nvSpPr>
        <p:spPr bwMode="auto">
          <a:xfrm>
            <a:off x="523836" y="3286124"/>
            <a:ext cx="11668164"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de-DE" sz="5400" b="1" i="1" u="none" strike="noStrike" cap="none" normalizeH="0" baseline="0" dirty="0" smtClean="0">
                <a:ln>
                  <a:noFill/>
                </a:ln>
                <a:solidFill>
                  <a:srgbClr val="008000"/>
                </a:solidFill>
                <a:effectLst/>
                <a:latin typeface="Arial" pitchFamily="34" charset="0"/>
                <a:ea typeface="Times New Roman" pitchFamily="18" charset="0"/>
                <a:cs typeface="Times New Roman" pitchFamily="18" charset="0"/>
              </a:rPr>
              <a:t>im zweite</a:t>
            </a:r>
            <a:r>
              <a:rPr kumimoji="0" lang="de-DE" sz="5400" b="1" i="1" u="sng" strike="noStrike" cap="none" normalizeH="0" baseline="0" dirty="0" smtClean="0">
                <a:ln>
                  <a:noFill/>
                </a:ln>
                <a:solidFill>
                  <a:srgbClr val="008000"/>
                </a:solidFill>
                <a:effectLst/>
                <a:latin typeface="Arial" pitchFamily="34" charset="0"/>
                <a:ea typeface="Times New Roman" pitchFamily="18" charset="0"/>
                <a:cs typeface="Times New Roman" pitchFamily="18" charset="0"/>
              </a:rPr>
              <a:t>n</a:t>
            </a:r>
            <a:r>
              <a:rPr kumimoji="0" lang="de-DE" sz="5400" b="1" i="1" u="none" strike="noStrike" cap="none" normalizeH="0" baseline="0" dirty="0" smtClean="0">
                <a:ln>
                  <a:noFill/>
                </a:ln>
                <a:solidFill>
                  <a:srgbClr val="008000"/>
                </a:solidFill>
                <a:effectLst/>
                <a:latin typeface="Arial" pitchFamily="34" charset="0"/>
                <a:ea typeface="Times New Roman" pitchFamily="18" charset="0"/>
                <a:cs typeface="Times New Roman" pitchFamily="18" charset="0"/>
              </a:rPr>
              <a:t> Stock –</a:t>
            </a:r>
            <a:r>
              <a:rPr lang="de-DE" sz="5400" b="1" i="1" dirty="0" smtClean="0">
                <a:solidFill>
                  <a:srgbClr val="008000"/>
                </a:solidFill>
                <a:cs typeface="Arial" pitchFamily="34" charset="0"/>
              </a:rPr>
              <a:t> </a:t>
            </a:r>
            <a:r>
              <a:rPr lang="ru-RU" sz="5400" b="1" i="1" dirty="0" smtClean="0">
                <a:solidFill>
                  <a:srgbClr val="008000"/>
                </a:solidFill>
                <a:cs typeface="Arial" pitchFamily="34" charset="0"/>
              </a:rPr>
              <a:t>на 3-м этаже</a:t>
            </a:r>
            <a:endParaRPr kumimoji="0" lang="de-DE" sz="5400" b="1" i="1" u="none" strike="noStrike" cap="none" normalizeH="0" baseline="0" dirty="0" smtClean="0">
              <a:ln>
                <a:noFill/>
              </a:ln>
              <a:solidFill>
                <a:srgbClr val="008000"/>
              </a:solidFill>
              <a:effectLst/>
              <a:latin typeface="Arial" pitchFamily="34" charset="0"/>
              <a:ea typeface="Times New Roman" pitchFamily="18" charset="0"/>
              <a:cs typeface="Times New Roman" pitchFamily="18" charset="0"/>
            </a:endParaRPr>
          </a:p>
        </p:txBody>
      </p:sp>
      <p:sp>
        <p:nvSpPr>
          <p:cNvPr id="7" name="Rectangle 2">
            <a:hlinkClick r:id="" action="ppaction://noaction">
              <a:snd r:embed="rId6" name="im3Stock.wav"/>
            </a:hlinkClick>
          </p:cNvPr>
          <p:cNvSpPr>
            <a:spLocks noChangeArrowheads="1"/>
          </p:cNvSpPr>
          <p:nvPr/>
        </p:nvSpPr>
        <p:spPr bwMode="auto">
          <a:xfrm>
            <a:off x="523836" y="4786322"/>
            <a:ext cx="11668164"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de-DE" sz="5400" b="1" i="1" u="none" strike="noStrike" cap="none" normalizeH="0" baseline="0" dirty="0" smtClean="0">
                <a:ln>
                  <a:noFill/>
                </a:ln>
                <a:solidFill>
                  <a:srgbClr val="008000"/>
                </a:solidFill>
                <a:effectLst/>
                <a:latin typeface="Arial" pitchFamily="34" charset="0"/>
                <a:ea typeface="Times New Roman" pitchFamily="18" charset="0"/>
                <a:cs typeface="Times New Roman" pitchFamily="18" charset="0"/>
              </a:rPr>
              <a:t>im dritte</a:t>
            </a:r>
            <a:r>
              <a:rPr kumimoji="0" lang="de-DE" sz="5400" b="1" i="1" u="sng" strike="noStrike" cap="none" normalizeH="0" baseline="0" dirty="0" smtClean="0">
                <a:ln>
                  <a:noFill/>
                </a:ln>
                <a:solidFill>
                  <a:srgbClr val="008000"/>
                </a:solidFill>
                <a:effectLst/>
                <a:latin typeface="Arial" pitchFamily="34" charset="0"/>
                <a:ea typeface="Times New Roman" pitchFamily="18" charset="0"/>
                <a:cs typeface="Times New Roman" pitchFamily="18" charset="0"/>
              </a:rPr>
              <a:t>n</a:t>
            </a:r>
            <a:r>
              <a:rPr kumimoji="0" lang="de-DE" sz="5400" b="1" i="1" u="none" strike="noStrike" cap="none" normalizeH="0" baseline="0" dirty="0" smtClean="0">
                <a:ln>
                  <a:noFill/>
                </a:ln>
                <a:solidFill>
                  <a:srgbClr val="008000"/>
                </a:solidFill>
                <a:effectLst/>
                <a:latin typeface="Arial" pitchFamily="34" charset="0"/>
                <a:ea typeface="Times New Roman" pitchFamily="18" charset="0"/>
                <a:cs typeface="Times New Roman" pitchFamily="18" charset="0"/>
              </a:rPr>
              <a:t> Stock –</a:t>
            </a:r>
            <a:r>
              <a:rPr lang="de-DE" sz="5400" b="1" i="1" dirty="0" smtClean="0">
                <a:solidFill>
                  <a:srgbClr val="008000"/>
                </a:solidFill>
                <a:cs typeface="Arial" pitchFamily="34" charset="0"/>
              </a:rPr>
              <a:t> </a:t>
            </a:r>
            <a:r>
              <a:rPr lang="ru-RU" sz="5400" b="1" i="1" dirty="0" smtClean="0">
                <a:solidFill>
                  <a:srgbClr val="008000"/>
                </a:solidFill>
                <a:cs typeface="Arial" pitchFamily="34" charset="0"/>
              </a:rPr>
              <a:t>на 4-м этаже</a:t>
            </a:r>
            <a:endParaRPr kumimoji="0" lang="de-DE" sz="5400" b="1" i="1" u="none" strike="noStrike" cap="none" normalizeH="0" baseline="0" dirty="0" smtClean="0">
              <a:ln>
                <a:noFill/>
              </a:ln>
              <a:solidFill>
                <a:srgbClr val="008000"/>
              </a:solidFill>
              <a:effectLst/>
              <a:latin typeface="Arial" pitchFamily="34" charset="0"/>
              <a:ea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hlinkClick r:id="" action="ppaction://noaction">
              <a:snd r:embed="rId3" name="imErfgeschoss.wav"/>
            </a:hlinkClick>
          </p:cNvPr>
          <p:cNvSpPr>
            <a:spLocks noChangeArrowheads="1"/>
          </p:cNvSpPr>
          <p:nvPr/>
        </p:nvSpPr>
        <p:spPr bwMode="auto">
          <a:xfrm>
            <a:off x="2166910" y="428604"/>
            <a:ext cx="1002509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de-DE" sz="5400" b="1" i="1" u="none" strike="noStrike" cap="none" normalizeH="0" baseline="0" dirty="0" smtClean="0">
                <a:ln>
                  <a:noFill/>
                </a:ln>
                <a:solidFill>
                  <a:srgbClr val="008000"/>
                </a:solidFill>
                <a:effectLst/>
                <a:latin typeface="Arial" pitchFamily="34" charset="0"/>
                <a:ea typeface="Times New Roman" pitchFamily="18" charset="0"/>
                <a:cs typeface="Times New Roman" pitchFamily="18" charset="0"/>
              </a:rPr>
              <a:t>im Erdgeschoß</a:t>
            </a:r>
          </a:p>
        </p:txBody>
      </p:sp>
      <p:sp>
        <p:nvSpPr>
          <p:cNvPr id="5" name="Rectangle 2">
            <a:hlinkClick r:id="" action="ppaction://noaction">
              <a:snd r:embed="rId4" name="im1Stock.wav"/>
            </a:hlinkClick>
          </p:cNvPr>
          <p:cNvSpPr>
            <a:spLocks noChangeArrowheads="1"/>
          </p:cNvSpPr>
          <p:nvPr/>
        </p:nvSpPr>
        <p:spPr bwMode="auto">
          <a:xfrm>
            <a:off x="2166910" y="1857364"/>
            <a:ext cx="1002509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de-DE" sz="5400" b="1" i="1" u="none" strike="noStrike" cap="none" normalizeH="0" baseline="0" dirty="0" smtClean="0">
                <a:ln>
                  <a:noFill/>
                </a:ln>
                <a:solidFill>
                  <a:srgbClr val="008000"/>
                </a:solidFill>
                <a:effectLst/>
                <a:latin typeface="Arial" pitchFamily="34" charset="0"/>
                <a:ea typeface="Times New Roman" pitchFamily="18" charset="0"/>
                <a:cs typeface="Times New Roman" pitchFamily="18" charset="0"/>
              </a:rPr>
              <a:t>im ersten Stock</a:t>
            </a:r>
          </a:p>
        </p:txBody>
      </p:sp>
      <p:sp>
        <p:nvSpPr>
          <p:cNvPr id="6" name="Rectangle 2">
            <a:hlinkClick r:id="" action="ppaction://noaction">
              <a:snd r:embed="rId5" name="im2Stock.wav"/>
            </a:hlinkClick>
          </p:cNvPr>
          <p:cNvSpPr>
            <a:spLocks noChangeArrowheads="1"/>
          </p:cNvSpPr>
          <p:nvPr/>
        </p:nvSpPr>
        <p:spPr bwMode="auto">
          <a:xfrm>
            <a:off x="2166910" y="3286124"/>
            <a:ext cx="1002509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de-DE" sz="5400" b="1" i="1" u="none" strike="noStrike" cap="none" normalizeH="0" baseline="0" dirty="0" smtClean="0">
                <a:ln>
                  <a:noFill/>
                </a:ln>
                <a:solidFill>
                  <a:srgbClr val="008000"/>
                </a:solidFill>
                <a:effectLst/>
                <a:latin typeface="Arial" pitchFamily="34" charset="0"/>
                <a:ea typeface="Times New Roman" pitchFamily="18" charset="0"/>
                <a:cs typeface="Times New Roman" pitchFamily="18" charset="0"/>
              </a:rPr>
              <a:t>im zweiten Stock</a:t>
            </a:r>
          </a:p>
        </p:txBody>
      </p:sp>
      <p:sp>
        <p:nvSpPr>
          <p:cNvPr id="7" name="Rectangle 2">
            <a:hlinkClick r:id="" action="ppaction://noaction">
              <a:snd r:embed="rId6" name="im3Stock.wav"/>
            </a:hlinkClick>
          </p:cNvPr>
          <p:cNvSpPr>
            <a:spLocks noChangeArrowheads="1"/>
          </p:cNvSpPr>
          <p:nvPr/>
        </p:nvSpPr>
        <p:spPr bwMode="auto">
          <a:xfrm>
            <a:off x="2166910" y="4786322"/>
            <a:ext cx="1002509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de-DE" sz="5400" b="1" i="1" u="none" strike="noStrike" cap="none" normalizeH="0" baseline="0" dirty="0" smtClean="0">
                <a:ln>
                  <a:noFill/>
                </a:ln>
                <a:solidFill>
                  <a:srgbClr val="008000"/>
                </a:solidFill>
                <a:effectLst/>
                <a:latin typeface="Arial" pitchFamily="34" charset="0"/>
                <a:ea typeface="Times New Roman" pitchFamily="18" charset="0"/>
                <a:cs typeface="Times New Roman" pitchFamily="18" charset="0"/>
              </a:rPr>
              <a:t>im dritten Stock</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0" y="0"/>
            <a:ext cx="8203913" cy="86177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Lst>
            </a:pPr>
            <a:r>
              <a:rPr kumimoji="0" lang="ru-RU" sz="3200" b="1" i="1" u="none" strike="noStrike" cap="none" normalizeH="0" baseline="0" dirty="0" smtClean="0">
                <a:ln>
                  <a:noFill/>
                </a:ln>
                <a:solidFill>
                  <a:srgbClr val="0000CC"/>
                </a:solidFill>
                <a:effectLst/>
                <a:ea typeface="Times New Roman" pitchFamily="18" charset="0"/>
                <a:cs typeface="Arial" pitchFamily="34" charset="0"/>
              </a:rPr>
              <a:t>Научись считать предметы и людей:</a:t>
            </a:r>
            <a:endParaRPr kumimoji="0" lang="ru-RU" sz="3200" b="0" i="0" u="none" strike="noStrike" cap="none" normalizeH="0" baseline="0" dirty="0" smtClean="0">
              <a:ln>
                <a:noFill/>
              </a:ln>
              <a:solidFill>
                <a:srgbClr val="0000CC"/>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5841" name="Picture 1" descr="мальчик в очках"/>
          <p:cNvPicPr>
            <a:picLocks noChangeAspect="1" noChangeArrowheads="1"/>
          </p:cNvPicPr>
          <p:nvPr/>
        </p:nvPicPr>
        <p:blipFill>
          <a:blip r:embed="rId3" cstate="print"/>
          <a:srcRect/>
          <a:stretch>
            <a:fillRect/>
          </a:stretch>
        </p:blipFill>
        <p:spPr bwMode="auto">
          <a:xfrm>
            <a:off x="238084" y="1428736"/>
            <a:ext cx="857256" cy="2246885"/>
          </a:xfrm>
          <a:prstGeom prst="rect">
            <a:avLst/>
          </a:prstGeom>
          <a:noFill/>
        </p:spPr>
      </p:pic>
      <p:sp>
        <p:nvSpPr>
          <p:cNvPr id="35843" name="Rectangle 3"/>
          <p:cNvSpPr>
            <a:spLocks noChangeArrowheads="1"/>
          </p:cNvSpPr>
          <p:nvPr/>
        </p:nvSpPr>
        <p:spPr bwMode="auto">
          <a:xfrm>
            <a:off x="1238216" y="785794"/>
            <a:ext cx="107157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ru-RU" sz="2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de-DE" sz="3600" b="1" i="1" u="sng" strike="noStrike" cap="none" normalizeH="0" baseline="0" dirty="0" smtClean="0">
                <a:ln>
                  <a:noFill/>
                </a:ln>
                <a:solidFill>
                  <a:srgbClr val="008000"/>
                </a:solidFill>
                <a:effectLst/>
                <a:ea typeface="Times New Roman" pitchFamily="18" charset="0"/>
                <a:cs typeface="Arial" pitchFamily="34" charset="0"/>
              </a:rPr>
              <a:t>der</a:t>
            </a:r>
            <a:r>
              <a:rPr kumimoji="0" lang="de-DE" sz="3600" b="1" i="1" u="none" strike="noStrike" cap="none" normalizeH="0" baseline="0" dirty="0" smtClean="0">
                <a:ln>
                  <a:noFill/>
                </a:ln>
                <a:solidFill>
                  <a:srgbClr val="000000"/>
                </a:solidFill>
                <a:effectLst/>
                <a:ea typeface="Times New Roman" pitchFamily="18" charset="0"/>
                <a:cs typeface="Arial" pitchFamily="34" charset="0"/>
              </a:rPr>
              <a:t> </a:t>
            </a:r>
            <a:r>
              <a:rPr kumimoji="0" lang="de-DE" sz="3600" b="1" i="1" u="none" strike="noStrike" cap="none" normalizeH="0" baseline="0" dirty="0" smtClean="0">
                <a:ln>
                  <a:noFill/>
                </a:ln>
                <a:solidFill>
                  <a:srgbClr val="0000CC"/>
                </a:solidFill>
                <a:effectLst/>
                <a:ea typeface="Times New Roman" pitchFamily="18" charset="0"/>
                <a:cs typeface="Arial" pitchFamily="34" charset="0"/>
              </a:rPr>
              <a:t>erste</a:t>
            </a:r>
            <a:r>
              <a:rPr kumimoji="0" lang="de-DE" sz="3600" b="1" i="1" u="none" strike="noStrike" cap="none" normalizeH="0" baseline="0" dirty="0" smtClean="0">
                <a:ln>
                  <a:noFill/>
                </a:ln>
                <a:solidFill>
                  <a:srgbClr val="000000"/>
                </a:solidFill>
                <a:effectLst/>
                <a:ea typeface="Times New Roman" pitchFamily="18" charset="0"/>
                <a:cs typeface="Arial" pitchFamily="34" charset="0"/>
              </a:rPr>
              <a:t>, der zwei</a:t>
            </a:r>
            <a:r>
              <a:rPr kumimoji="0" lang="de-DE" sz="3600" b="1" i="1" u="sng" strike="noStrike" cap="none" normalizeH="0" baseline="0" dirty="0" smtClean="0">
                <a:ln>
                  <a:noFill/>
                </a:ln>
                <a:solidFill>
                  <a:srgbClr val="0000CC"/>
                </a:solidFill>
                <a:effectLst/>
                <a:ea typeface="Times New Roman" pitchFamily="18" charset="0"/>
                <a:cs typeface="Arial" pitchFamily="34" charset="0"/>
              </a:rPr>
              <a:t>te</a:t>
            </a:r>
            <a:r>
              <a:rPr kumimoji="0" lang="de-DE" sz="3600" b="1" i="1" u="none" strike="noStrike" cap="none" normalizeH="0" baseline="0" dirty="0" smtClean="0">
                <a:ln>
                  <a:noFill/>
                </a:ln>
                <a:solidFill>
                  <a:srgbClr val="000000"/>
                </a:solidFill>
                <a:effectLst/>
                <a:ea typeface="Times New Roman" pitchFamily="18" charset="0"/>
                <a:cs typeface="Arial" pitchFamily="34" charset="0"/>
              </a:rPr>
              <a:t>, der </a:t>
            </a:r>
            <a:r>
              <a:rPr kumimoji="0" lang="de-DE" sz="3600" b="1" i="1" u="sng" strike="noStrike" cap="none" normalizeH="0" baseline="0" dirty="0" smtClean="0">
                <a:ln>
                  <a:noFill/>
                </a:ln>
                <a:solidFill>
                  <a:srgbClr val="0000CC"/>
                </a:solidFill>
                <a:effectLst/>
                <a:ea typeface="Times New Roman" pitchFamily="18" charset="0"/>
                <a:cs typeface="Arial" pitchFamily="34" charset="0"/>
              </a:rPr>
              <a:t>dritte</a:t>
            </a:r>
            <a:r>
              <a:rPr kumimoji="0" lang="de-DE" sz="3600" b="1" i="1" u="none" strike="noStrike" cap="none" normalizeH="0" baseline="0" dirty="0" smtClean="0">
                <a:ln>
                  <a:noFill/>
                </a:ln>
                <a:solidFill>
                  <a:srgbClr val="000000"/>
                </a:solidFill>
                <a:effectLst/>
                <a:ea typeface="Times New Roman" pitchFamily="18" charset="0"/>
                <a:cs typeface="Arial" pitchFamily="34" charset="0"/>
              </a:rPr>
              <a:t>, der vier</a:t>
            </a:r>
            <a:r>
              <a:rPr kumimoji="0" lang="de-DE" sz="3600" b="1" i="1" u="sng" strike="noStrike" cap="none" normalizeH="0" baseline="0" dirty="0" smtClean="0">
                <a:ln>
                  <a:noFill/>
                </a:ln>
                <a:solidFill>
                  <a:srgbClr val="0000CC"/>
                </a:solidFill>
                <a:effectLst/>
                <a:ea typeface="Times New Roman" pitchFamily="18" charset="0"/>
                <a:cs typeface="Arial" pitchFamily="34" charset="0"/>
              </a:rPr>
              <a:t>te</a:t>
            </a:r>
            <a:r>
              <a:rPr kumimoji="0" lang="de-DE" sz="3600" b="1" i="1" u="none" strike="noStrike" cap="none" normalizeH="0" baseline="0" dirty="0" smtClean="0">
                <a:ln>
                  <a:noFill/>
                </a:ln>
                <a:solidFill>
                  <a:srgbClr val="000000"/>
                </a:solidFill>
                <a:effectLst/>
                <a:ea typeface="Times New Roman" pitchFamily="18" charset="0"/>
                <a:cs typeface="Arial" pitchFamily="34" charset="0"/>
              </a:rPr>
              <a:t>,</a:t>
            </a:r>
            <a:endParaRPr kumimoji="0" lang="ru-RU" sz="3600" b="1" i="1" u="none" strike="noStrike" cap="none" normalizeH="0" baseline="0" dirty="0" smtClean="0">
              <a:ln>
                <a:noFill/>
              </a:ln>
              <a:solidFill>
                <a:srgbClr val="000000"/>
              </a:solidFill>
              <a:effectLst/>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3600" b="1" i="1" u="none" strike="noStrike" cap="none" normalizeH="0" baseline="0" dirty="0" smtClean="0">
                <a:ln>
                  <a:noFill/>
                </a:ln>
                <a:solidFill>
                  <a:srgbClr val="000000"/>
                </a:solidFill>
                <a:effectLst/>
                <a:ea typeface="Times New Roman" pitchFamily="18" charset="0"/>
                <a:cs typeface="Arial" pitchFamily="34" charset="0"/>
              </a:rPr>
              <a:t>der fünfte, der sechste, der siebente, der achte, der neunte, der zehnte</a:t>
            </a:r>
            <a:r>
              <a:rPr kumimoji="0" lang="de-DE" sz="36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der elfte, der zwölfte,</a:t>
            </a:r>
            <a:endParaRPr kumimoji="0" lang="ru-RU" sz="36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36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der dreizehnte, der vierzehnte, der fünfzehnte, der sechzehnte, der siebzehnte, der achtzehnte, der neunzehnte, der zwanzig</a:t>
            </a:r>
            <a:r>
              <a:rPr kumimoji="0" lang="de-DE" sz="3600" b="1" i="1" u="sng" strike="noStrike" cap="none" normalizeH="0" baseline="0" dirty="0" smtClean="0">
                <a:ln>
                  <a:noFill/>
                </a:ln>
                <a:solidFill>
                  <a:srgbClr val="FF0000"/>
                </a:solidFill>
                <a:effectLst/>
                <a:latin typeface="Arial" pitchFamily="34" charset="0"/>
                <a:ea typeface="Times New Roman" pitchFamily="18" charset="0"/>
                <a:cs typeface="Arial" pitchFamily="34" charset="0"/>
              </a:rPr>
              <a:t>ste</a:t>
            </a:r>
            <a:r>
              <a:rPr kumimoji="0" lang="de-DE" sz="36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ru-RU" sz="36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36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der einundzwanzig</a:t>
            </a:r>
            <a:r>
              <a:rPr kumimoji="0" lang="de-DE" sz="3600" b="1" i="1" u="sng" strike="noStrike" cap="none" normalizeH="0" baseline="0" dirty="0" smtClean="0">
                <a:ln>
                  <a:noFill/>
                </a:ln>
                <a:solidFill>
                  <a:srgbClr val="FF0000"/>
                </a:solidFill>
                <a:effectLst/>
                <a:latin typeface="Arial" pitchFamily="34" charset="0"/>
                <a:ea typeface="Times New Roman" pitchFamily="18" charset="0"/>
                <a:cs typeface="Arial" pitchFamily="34" charset="0"/>
              </a:rPr>
              <a:t>ste</a:t>
            </a:r>
            <a:r>
              <a:rPr kumimoji="0" lang="de-DE" sz="36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 der dreißigste,</a:t>
            </a:r>
            <a:endParaRPr kumimoji="0" lang="ru-RU" sz="36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36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der vierzigste, ..., der hundertste.</a:t>
            </a:r>
            <a:endParaRPr kumimoji="0" lang="de-DE" sz="3600" b="1" i="1"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Таблица 5"/>
          <p:cNvGraphicFramePr>
            <a:graphicFrameLocks noGrp="1"/>
          </p:cNvGraphicFramePr>
          <p:nvPr/>
        </p:nvGraphicFramePr>
        <p:xfrm>
          <a:off x="1666844" y="5715016"/>
          <a:ext cx="8286808" cy="609600"/>
        </p:xfrm>
        <a:graphic>
          <a:graphicData uri="http://schemas.openxmlformats.org/drawingml/2006/table">
            <a:tbl>
              <a:tblPr/>
              <a:tblGrid>
                <a:gridCol w="8286808">
                  <a:extLst>
                    <a:ext uri="{9D8B030D-6E8A-4147-A177-3AD203B41FA5}">
                      <a16:colId xmlns:a16="http://schemas.microsoft.com/office/drawing/2014/main" xmlns="" val="20000"/>
                    </a:ext>
                  </a:extLst>
                </a:gridCol>
              </a:tblGrid>
              <a:tr h="0">
                <a:tc>
                  <a:txBody>
                    <a:bodyPr/>
                    <a:lstStyle/>
                    <a:p>
                      <a:pPr algn="ctr" hangingPunct="0">
                        <a:spcAft>
                          <a:spcPts val="0"/>
                        </a:spcAft>
                        <a:tabLst>
                          <a:tab pos="180340" algn="l"/>
                        </a:tabLst>
                      </a:pPr>
                      <a:r>
                        <a:rPr lang="de-DE" sz="4000" b="1" i="1" dirty="0">
                          <a:solidFill>
                            <a:srgbClr val="C00000"/>
                          </a:solidFill>
                          <a:latin typeface="Arial" pitchFamily="34" charset="0"/>
                          <a:ea typeface="Times New Roman"/>
                          <a:cs typeface="Arial" pitchFamily="34" charset="0"/>
                        </a:rPr>
                        <a:t>der letzte</a:t>
                      </a:r>
                      <a:r>
                        <a:rPr lang="ru-RU" sz="4000" b="1" i="1" dirty="0">
                          <a:solidFill>
                            <a:srgbClr val="C00000"/>
                          </a:solidFill>
                          <a:latin typeface="Arial" pitchFamily="34" charset="0"/>
                          <a:ea typeface="Times New Roman"/>
                          <a:cs typeface="Arial" pitchFamily="34" charset="0"/>
                        </a:rPr>
                        <a:t> — последний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bl>
          </a:graphicData>
        </a:graphic>
      </p:graphicFrame>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hlinkClick r:id="" action="ppaction://noaction">
              <a:snd r:embed="rId3" name="imErfgeschoss.wav"/>
            </a:hlinkClick>
          </p:cNvPr>
          <p:cNvSpPr>
            <a:spLocks noChangeArrowheads="1"/>
          </p:cNvSpPr>
          <p:nvPr/>
        </p:nvSpPr>
        <p:spPr bwMode="auto">
          <a:xfrm>
            <a:off x="2381224" y="428604"/>
            <a:ext cx="9810776"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lang="ru-RU" sz="5400" b="1" i="1" dirty="0" smtClean="0">
                <a:solidFill>
                  <a:srgbClr val="008000"/>
                </a:solidFill>
                <a:ea typeface="Times New Roman" pitchFamily="18" charset="0"/>
                <a:cs typeface="Times New Roman" pitchFamily="18" charset="0"/>
              </a:rPr>
              <a:t>на </a:t>
            </a:r>
            <a:r>
              <a:rPr lang="de-DE" sz="5400" b="1" i="1" dirty="0" smtClean="0">
                <a:solidFill>
                  <a:srgbClr val="008000"/>
                </a:solidFill>
                <a:ea typeface="Times New Roman" pitchFamily="18" charset="0"/>
                <a:cs typeface="Times New Roman" pitchFamily="18" charset="0"/>
              </a:rPr>
              <a:t>1-</a:t>
            </a:r>
            <a:r>
              <a:rPr lang="ru-RU" sz="5400" b="1" i="1" dirty="0" smtClean="0">
                <a:solidFill>
                  <a:srgbClr val="008000"/>
                </a:solidFill>
                <a:ea typeface="Times New Roman" pitchFamily="18" charset="0"/>
                <a:cs typeface="Times New Roman" pitchFamily="18" charset="0"/>
              </a:rPr>
              <a:t>м этаже</a:t>
            </a:r>
            <a:endParaRPr kumimoji="0" lang="de-DE" sz="5400" b="1" i="1" u="none" strike="noStrike" cap="none" normalizeH="0" baseline="0" dirty="0" smtClean="0">
              <a:ln>
                <a:noFill/>
              </a:ln>
              <a:solidFill>
                <a:srgbClr val="008000"/>
              </a:solidFill>
              <a:effectLst/>
              <a:latin typeface="Arial" pitchFamily="34" charset="0"/>
              <a:ea typeface="Times New Roman" pitchFamily="18" charset="0"/>
              <a:cs typeface="Times New Roman" pitchFamily="18" charset="0"/>
            </a:endParaRPr>
          </a:p>
        </p:txBody>
      </p:sp>
      <p:sp>
        <p:nvSpPr>
          <p:cNvPr id="5" name="Rectangle 2">
            <a:hlinkClick r:id="" action="ppaction://noaction">
              <a:snd r:embed="rId4" name="im1Stock.wav"/>
            </a:hlinkClick>
          </p:cNvPr>
          <p:cNvSpPr>
            <a:spLocks noChangeArrowheads="1"/>
          </p:cNvSpPr>
          <p:nvPr/>
        </p:nvSpPr>
        <p:spPr bwMode="auto">
          <a:xfrm>
            <a:off x="2381224" y="1857364"/>
            <a:ext cx="9810776"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ru-RU" sz="5400" b="1" i="1" u="none" strike="noStrike" cap="none" normalizeH="0" baseline="0" dirty="0" smtClean="0">
                <a:ln>
                  <a:noFill/>
                </a:ln>
                <a:solidFill>
                  <a:srgbClr val="008000"/>
                </a:solidFill>
                <a:effectLst/>
                <a:latin typeface="Arial" pitchFamily="34" charset="0"/>
                <a:ea typeface="Times New Roman" pitchFamily="18" charset="0"/>
                <a:cs typeface="Times New Roman" pitchFamily="18" charset="0"/>
              </a:rPr>
              <a:t>на</a:t>
            </a:r>
            <a:r>
              <a:rPr kumimoji="0" lang="ru-RU" sz="5400" b="1" i="1" u="none" strike="noStrike" cap="none" normalizeH="0" dirty="0" smtClean="0">
                <a:ln>
                  <a:noFill/>
                </a:ln>
                <a:solidFill>
                  <a:srgbClr val="008000"/>
                </a:solidFill>
                <a:effectLst/>
                <a:latin typeface="Arial" pitchFamily="34" charset="0"/>
                <a:ea typeface="Times New Roman" pitchFamily="18" charset="0"/>
                <a:cs typeface="Times New Roman" pitchFamily="18" charset="0"/>
              </a:rPr>
              <a:t> </a:t>
            </a:r>
            <a:r>
              <a:rPr kumimoji="0" lang="de-DE" sz="5400" b="1" i="1" u="none" strike="noStrike" cap="none" normalizeH="0" dirty="0" smtClean="0">
                <a:ln>
                  <a:noFill/>
                </a:ln>
                <a:solidFill>
                  <a:srgbClr val="008000"/>
                </a:solidFill>
                <a:effectLst/>
                <a:latin typeface="Arial" pitchFamily="34" charset="0"/>
                <a:ea typeface="Times New Roman" pitchFamily="18" charset="0"/>
                <a:cs typeface="Times New Roman" pitchFamily="18" charset="0"/>
              </a:rPr>
              <a:t>2-</a:t>
            </a:r>
            <a:r>
              <a:rPr kumimoji="0" lang="ru-RU" sz="5400" b="1" i="1" u="none" strike="noStrike" cap="none" normalizeH="0" dirty="0" smtClean="0">
                <a:ln>
                  <a:noFill/>
                </a:ln>
                <a:solidFill>
                  <a:srgbClr val="008000"/>
                </a:solidFill>
                <a:effectLst/>
                <a:latin typeface="Arial" pitchFamily="34" charset="0"/>
                <a:ea typeface="Times New Roman" pitchFamily="18" charset="0"/>
                <a:cs typeface="Times New Roman" pitchFamily="18" charset="0"/>
              </a:rPr>
              <a:t>м этаже</a:t>
            </a:r>
            <a:endParaRPr kumimoji="0" lang="de-DE" sz="5400" b="1" i="1" u="none" strike="noStrike" cap="none" normalizeH="0" baseline="0" dirty="0" smtClean="0">
              <a:ln>
                <a:noFill/>
              </a:ln>
              <a:solidFill>
                <a:srgbClr val="008000"/>
              </a:solidFill>
              <a:effectLst/>
              <a:latin typeface="Arial" pitchFamily="34" charset="0"/>
              <a:ea typeface="Times New Roman" pitchFamily="18" charset="0"/>
              <a:cs typeface="Times New Roman" pitchFamily="18" charset="0"/>
            </a:endParaRPr>
          </a:p>
        </p:txBody>
      </p:sp>
      <p:sp>
        <p:nvSpPr>
          <p:cNvPr id="6" name="Rectangle 2">
            <a:hlinkClick r:id="" action="ppaction://noaction">
              <a:snd r:embed="rId5" name="im2Stock.wav"/>
            </a:hlinkClick>
          </p:cNvPr>
          <p:cNvSpPr>
            <a:spLocks noChangeArrowheads="1"/>
          </p:cNvSpPr>
          <p:nvPr/>
        </p:nvSpPr>
        <p:spPr bwMode="auto">
          <a:xfrm>
            <a:off x="2381224" y="3286124"/>
            <a:ext cx="9810776"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lang="ru-RU" sz="5400" b="1" i="1" dirty="0" smtClean="0">
                <a:solidFill>
                  <a:srgbClr val="008000"/>
                </a:solidFill>
                <a:cs typeface="Arial" pitchFamily="34" charset="0"/>
              </a:rPr>
              <a:t>на 3-м этаже</a:t>
            </a:r>
            <a:endParaRPr kumimoji="0" lang="de-DE" sz="5400" b="1" i="1" u="none" strike="noStrike" cap="none" normalizeH="0" baseline="0" dirty="0" smtClean="0">
              <a:ln>
                <a:noFill/>
              </a:ln>
              <a:solidFill>
                <a:srgbClr val="008000"/>
              </a:solidFill>
              <a:effectLst/>
              <a:latin typeface="Arial" pitchFamily="34" charset="0"/>
              <a:ea typeface="Times New Roman" pitchFamily="18" charset="0"/>
              <a:cs typeface="Times New Roman" pitchFamily="18" charset="0"/>
            </a:endParaRPr>
          </a:p>
        </p:txBody>
      </p:sp>
      <p:sp>
        <p:nvSpPr>
          <p:cNvPr id="7" name="Rectangle 2">
            <a:hlinkClick r:id="" action="ppaction://noaction">
              <a:snd r:embed="rId6" name="im3Stock.wav"/>
            </a:hlinkClick>
          </p:cNvPr>
          <p:cNvSpPr>
            <a:spLocks noChangeArrowheads="1"/>
          </p:cNvSpPr>
          <p:nvPr/>
        </p:nvSpPr>
        <p:spPr bwMode="auto">
          <a:xfrm>
            <a:off x="2381224" y="4786322"/>
            <a:ext cx="9810776"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lang="ru-RU" sz="5400" b="1" i="1" dirty="0" smtClean="0">
                <a:solidFill>
                  <a:srgbClr val="008000"/>
                </a:solidFill>
                <a:cs typeface="Arial" pitchFamily="34" charset="0"/>
              </a:rPr>
              <a:t>на 4-м этаже</a:t>
            </a:r>
            <a:endParaRPr kumimoji="0" lang="de-DE" sz="5400" b="1" i="1" u="none" strike="noStrike" cap="none" normalizeH="0" baseline="0" dirty="0" smtClean="0">
              <a:ln>
                <a:noFill/>
              </a:ln>
              <a:solidFill>
                <a:srgbClr val="008000"/>
              </a:solidFill>
              <a:effectLst/>
              <a:latin typeface="Arial" pitchFamily="34" charset="0"/>
              <a:ea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0" y="0"/>
            <a:ext cx="121920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ru-RU" sz="3200" b="1" i="1" u="none" strike="noStrike" cap="none" normalizeH="0" baseline="0" dirty="0" smtClean="0">
                <a:ln>
                  <a:noFill/>
                </a:ln>
                <a:solidFill>
                  <a:srgbClr val="0000CC"/>
                </a:solidFill>
                <a:effectLst/>
                <a:ea typeface="Times New Roman" pitchFamily="18" charset="0"/>
                <a:cs typeface="Arial" pitchFamily="34" charset="0"/>
              </a:rPr>
              <a:t>Напиши</a:t>
            </a:r>
            <a:r>
              <a:rPr kumimoji="0" lang="de-DE" sz="3200" b="1" i="1" u="none" strike="noStrike" cap="none" normalizeH="0" baseline="0" dirty="0" smtClean="0">
                <a:ln>
                  <a:noFill/>
                </a:ln>
                <a:solidFill>
                  <a:srgbClr val="0000CC"/>
                </a:solidFill>
                <a:effectLst/>
                <a:ea typeface="Times New Roman" pitchFamily="18" charset="0"/>
                <a:cs typeface="Arial" pitchFamily="34" charset="0"/>
              </a:rPr>
              <a:t>, </a:t>
            </a:r>
            <a:r>
              <a:rPr kumimoji="0" lang="ru-RU" sz="3200" b="1" i="1" u="none" strike="noStrike" cap="none" normalizeH="0" baseline="0" dirty="0" smtClean="0">
                <a:ln>
                  <a:noFill/>
                </a:ln>
                <a:solidFill>
                  <a:srgbClr val="0000CC"/>
                </a:solidFill>
                <a:effectLst/>
                <a:ea typeface="Times New Roman" pitchFamily="18" charset="0"/>
                <a:cs typeface="Arial" pitchFamily="34" charset="0"/>
              </a:rPr>
              <a:t>на</a:t>
            </a:r>
            <a:r>
              <a:rPr kumimoji="0" lang="de-DE" sz="3200" b="1" i="1" u="none" strike="noStrike" cap="none" normalizeH="0" baseline="0" dirty="0" smtClean="0">
                <a:ln>
                  <a:noFill/>
                </a:ln>
                <a:solidFill>
                  <a:srgbClr val="0000CC"/>
                </a:solidFill>
                <a:effectLst/>
                <a:ea typeface="Times New Roman" pitchFamily="18" charset="0"/>
                <a:cs typeface="Arial" pitchFamily="34" charset="0"/>
              </a:rPr>
              <a:t> </a:t>
            </a:r>
            <a:r>
              <a:rPr kumimoji="0" lang="ru-RU" sz="3200" b="1" i="1" u="none" strike="noStrike" cap="none" normalizeH="0" baseline="0" dirty="0" smtClean="0">
                <a:ln>
                  <a:noFill/>
                </a:ln>
                <a:solidFill>
                  <a:srgbClr val="0000CC"/>
                </a:solidFill>
                <a:effectLst/>
                <a:ea typeface="Times New Roman" pitchFamily="18" charset="0"/>
                <a:cs typeface="Arial" pitchFamily="34" charset="0"/>
              </a:rPr>
              <a:t>каком</a:t>
            </a:r>
            <a:r>
              <a:rPr kumimoji="0" lang="de-DE" sz="3200" b="1" i="1" u="none" strike="noStrike" cap="none" normalizeH="0" baseline="0" dirty="0" smtClean="0">
                <a:ln>
                  <a:noFill/>
                </a:ln>
                <a:solidFill>
                  <a:srgbClr val="0000CC"/>
                </a:solidFill>
                <a:effectLst/>
                <a:ea typeface="Times New Roman" pitchFamily="18" charset="0"/>
                <a:cs typeface="Arial" pitchFamily="34" charset="0"/>
              </a:rPr>
              <a:t> </a:t>
            </a:r>
            <a:r>
              <a:rPr kumimoji="0" lang="ru-RU" sz="3200" b="1" i="1" u="none" strike="noStrike" cap="none" normalizeH="0" baseline="0" dirty="0" smtClean="0">
                <a:ln>
                  <a:noFill/>
                </a:ln>
                <a:solidFill>
                  <a:srgbClr val="0000CC"/>
                </a:solidFill>
                <a:effectLst/>
                <a:ea typeface="Times New Roman" pitchFamily="18" charset="0"/>
                <a:cs typeface="Arial" pitchFamily="34" charset="0"/>
              </a:rPr>
              <a:t>этаже</a:t>
            </a:r>
            <a:r>
              <a:rPr kumimoji="0" lang="de-DE" sz="3200" b="1" i="1" u="none" strike="noStrike" cap="none" normalizeH="0" baseline="0" dirty="0" smtClean="0">
                <a:ln>
                  <a:noFill/>
                </a:ln>
                <a:solidFill>
                  <a:srgbClr val="0000CC"/>
                </a:solidFill>
                <a:effectLst/>
                <a:ea typeface="Times New Roman" pitchFamily="18" charset="0"/>
                <a:cs typeface="Arial" pitchFamily="34" charset="0"/>
              </a:rPr>
              <a:t> </a:t>
            </a:r>
            <a:r>
              <a:rPr kumimoji="0" lang="ru-RU" sz="3200" b="1" i="1" u="none" strike="noStrike" cap="none" normalizeH="0" baseline="0" dirty="0" smtClean="0">
                <a:ln>
                  <a:noFill/>
                </a:ln>
                <a:solidFill>
                  <a:srgbClr val="0000CC"/>
                </a:solidFill>
                <a:effectLst/>
                <a:ea typeface="Times New Roman" pitchFamily="18" charset="0"/>
                <a:cs typeface="Arial" pitchFamily="34" charset="0"/>
              </a:rPr>
              <a:t>живут</a:t>
            </a:r>
            <a:r>
              <a:rPr kumimoji="0" lang="de-DE" sz="3200" b="1" i="1" u="none" strike="noStrike" cap="none" normalizeH="0" baseline="0" dirty="0" smtClean="0">
                <a:ln>
                  <a:noFill/>
                </a:ln>
                <a:solidFill>
                  <a:srgbClr val="0000CC"/>
                </a:solidFill>
                <a:effectLst/>
                <a:ea typeface="Times New Roman" pitchFamily="18" charset="0"/>
                <a:cs typeface="Arial" pitchFamily="34" charset="0"/>
              </a:rPr>
              <a:t> </a:t>
            </a:r>
            <a:r>
              <a:rPr kumimoji="0" lang="ru-RU" sz="3200" b="1" i="1" u="none" strike="noStrike" cap="none" normalizeH="0" baseline="0" dirty="0" smtClean="0">
                <a:ln>
                  <a:noFill/>
                </a:ln>
                <a:solidFill>
                  <a:srgbClr val="0000CC"/>
                </a:solidFill>
                <a:effectLst/>
                <a:ea typeface="Times New Roman" pitchFamily="18" charset="0"/>
                <a:cs typeface="Arial" pitchFamily="34" charset="0"/>
              </a:rPr>
              <a:t>эти</a:t>
            </a:r>
            <a:r>
              <a:rPr kumimoji="0" lang="de-DE" sz="3200" b="1" i="1" u="none" strike="noStrike" cap="none" normalizeH="0" baseline="0" dirty="0" smtClean="0">
                <a:ln>
                  <a:noFill/>
                </a:ln>
                <a:solidFill>
                  <a:srgbClr val="0000CC"/>
                </a:solidFill>
                <a:effectLst/>
                <a:ea typeface="Times New Roman" pitchFamily="18" charset="0"/>
                <a:cs typeface="Arial" pitchFamily="34" charset="0"/>
              </a:rPr>
              <a:t> </a:t>
            </a:r>
            <a:r>
              <a:rPr kumimoji="0" lang="ru-RU" sz="3200" b="1" i="1" u="none" strike="noStrike" cap="none" normalizeH="0" baseline="0" dirty="0" smtClean="0">
                <a:ln>
                  <a:noFill/>
                </a:ln>
                <a:solidFill>
                  <a:srgbClr val="0000CC"/>
                </a:solidFill>
                <a:effectLst/>
                <a:ea typeface="Times New Roman" pitchFamily="18" charset="0"/>
                <a:cs typeface="Arial" pitchFamily="34" charset="0"/>
              </a:rPr>
              <a:t>дети</a:t>
            </a:r>
            <a:r>
              <a:rPr kumimoji="0" lang="de-DE" sz="3200" b="1" i="1" u="none" strike="noStrike" cap="none" normalizeH="0" baseline="0" dirty="0" smtClean="0">
                <a:ln>
                  <a:noFill/>
                </a:ln>
                <a:solidFill>
                  <a:srgbClr val="0000CC"/>
                </a:solidFill>
                <a:effectLst/>
                <a:ea typeface="Times New Roman" pitchFamily="18" charset="0"/>
                <a:cs typeface="Arial" pitchFamily="34" charset="0"/>
              </a:rPr>
              <a:t>. </a:t>
            </a:r>
            <a:r>
              <a:rPr kumimoji="0" lang="ru-RU" sz="3200" b="1" i="1" u="none" strike="noStrike" cap="none" normalizeH="0" baseline="0" dirty="0" smtClean="0">
                <a:ln>
                  <a:noFill/>
                </a:ln>
                <a:solidFill>
                  <a:srgbClr val="0000CC"/>
                </a:solidFill>
                <a:effectLst/>
                <a:ea typeface="Times New Roman" pitchFamily="18" charset="0"/>
                <a:cs typeface="Arial" pitchFamily="34" charset="0"/>
              </a:rPr>
              <a:t>Запиши предложения в столбик. Образец:</a:t>
            </a:r>
            <a:endParaRPr kumimoji="0" lang="ru-RU" sz="3200" b="0" i="0" u="none" strike="noStrike" cap="none" normalizeH="0" baseline="0" dirty="0" smtClean="0">
              <a:ln>
                <a:noFill/>
              </a:ln>
              <a:solidFill>
                <a:srgbClr val="0000CC"/>
              </a:solidFill>
              <a:effectLst/>
              <a:cs typeface="Arial" pitchFamily="34" charset="0"/>
            </a:endParaRPr>
          </a:p>
        </p:txBody>
      </p:sp>
      <p:sp>
        <p:nvSpPr>
          <p:cNvPr id="32770" name="Rectangle 2"/>
          <p:cNvSpPr>
            <a:spLocks noChangeArrowheads="1"/>
          </p:cNvSpPr>
          <p:nvPr/>
        </p:nvSpPr>
        <p:spPr bwMode="auto">
          <a:xfrm>
            <a:off x="0" y="1142984"/>
            <a:ext cx="121920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180975" algn="l"/>
              </a:tabLst>
            </a:pPr>
            <a:r>
              <a:rPr kumimoji="0" lang="de-DE" sz="5400" b="1" i="1"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Andreas wohnt im Erdgeschoss.</a:t>
            </a:r>
            <a:endParaRPr kumimoji="0" lang="ru-RU" sz="5400" b="1" i="1" u="none" strike="noStrike" cap="none" normalizeH="0" baseline="0" dirty="0" smtClean="0">
              <a:ln>
                <a:noFill/>
              </a:ln>
              <a:solidFill>
                <a:srgbClr val="008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de-DE" sz="5400" b="1" i="1" u="none" strike="noStrike" cap="none" normalizeH="0" baseline="0" dirty="0" smtClean="0">
                <a:ln>
                  <a:noFill/>
                </a:ln>
                <a:solidFill>
                  <a:srgbClr val="008000"/>
                </a:solidFill>
                <a:effectLst/>
                <a:latin typeface="Arial" pitchFamily="34" charset="0"/>
                <a:ea typeface="Times New Roman" pitchFamily="18" charset="0"/>
                <a:cs typeface="Arial" pitchFamily="34" charset="0"/>
              </a:rPr>
              <a:t>Anett wohnt im ersten Stock.</a:t>
            </a:r>
            <a:endParaRPr kumimoji="0" lang="de-DE" sz="5400" b="1" i="1" u="none" strike="noStrike" cap="none" normalizeH="0" baseline="0" dirty="0" smtClean="0">
              <a:ln>
                <a:noFill/>
              </a:ln>
              <a:solidFill>
                <a:srgbClr val="008000"/>
              </a:solidFill>
              <a:effectLst/>
              <a:latin typeface="Arial" pitchFamily="34" charset="0"/>
              <a:cs typeface="Arial" pitchFamily="34" charset="0"/>
            </a:endParaRPr>
          </a:p>
        </p:txBody>
      </p:sp>
      <p:sp>
        <p:nvSpPr>
          <p:cNvPr id="5" name="Прямоугольник 4"/>
          <p:cNvSpPr/>
          <p:nvPr/>
        </p:nvSpPr>
        <p:spPr>
          <a:xfrm>
            <a:off x="166646" y="3214686"/>
            <a:ext cx="11715832" cy="3477875"/>
          </a:xfrm>
          <a:prstGeom prst="rect">
            <a:avLst/>
          </a:prstGeom>
        </p:spPr>
        <p:txBody>
          <a:bodyPr wrap="square">
            <a:spAutoFit/>
          </a:bodyPr>
          <a:lstStyle/>
          <a:p>
            <a:pPr algn="just"/>
            <a:r>
              <a:rPr lang="ru-RU" sz="4400" b="1" i="1" dirty="0" smtClean="0">
                <a:solidFill>
                  <a:srgbClr val="C00000"/>
                </a:solidFill>
              </a:rPr>
              <a:t>Счет этажей у немцев начинается со второго этажа. 1-ый этаж называется </a:t>
            </a:r>
            <a:r>
              <a:rPr lang="ru-RU" sz="4400" b="1" i="1" dirty="0" err="1" smtClean="0">
                <a:solidFill>
                  <a:srgbClr val="FF0000"/>
                </a:solidFill>
                <a:effectLst>
                  <a:outerShdw blurRad="38100" dist="38100" dir="2700000" algn="tl">
                    <a:srgbClr val="000000">
                      <a:alpha val="43137"/>
                    </a:srgbClr>
                  </a:outerShdw>
                </a:effectLst>
              </a:rPr>
              <a:t>Erdgeschoß</a:t>
            </a:r>
            <a:r>
              <a:rPr lang="ru-RU" sz="4400" b="1" i="1" dirty="0" err="1" smtClean="0">
                <a:solidFill>
                  <a:srgbClr val="C00000"/>
                </a:solidFill>
              </a:rPr>
              <a:t> </a:t>
            </a:r>
            <a:r>
              <a:rPr lang="ru-RU" sz="4400" b="1" i="1" dirty="0" smtClean="0">
                <a:solidFill>
                  <a:srgbClr val="C00000"/>
                </a:solidFill>
              </a:rPr>
              <a:t>(земляной этаж), 2-ой этаж –</a:t>
            </a:r>
            <a:r>
              <a:rPr lang="en-US" sz="4400" b="1" i="1" dirty="0" smtClean="0">
                <a:solidFill>
                  <a:srgbClr val="C00000"/>
                </a:solidFill>
              </a:rPr>
              <a:t> </a:t>
            </a:r>
            <a:r>
              <a:rPr lang="ru-RU" sz="4400" b="1" i="1" dirty="0" err="1" smtClean="0">
                <a:solidFill>
                  <a:srgbClr val="FF0000"/>
                </a:solidFill>
                <a:effectLst>
                  <a:outerShdw blurRad="38100" dist="38100" dir="2700000" algn="tl">
                    <a:srgbClr val="000000">
                      <a:alpha val="43137"/>
                    </a:srgbClr>
                  </a:outerShdw>
                </a:effectLst>
              </a:rPr>
              <a:t>der</a:t>
            </a:r>
            <a:r>
              <a:rPr lang="ru-RU" sz="4400" b="1" i="1" dirty="0" smtClean="0">
                <a:solidFill>
                  <a:srgbClr val="FF0000"/>
                </a:solidFill>
                <a:effectLst>
                  <a:outerShdw blurRad="38100" dist="38100" dir="2700000" algn="tl">
                    <a:srgbClr val="000000">
                      <a:alpha val="43137"/>
                    </a:srgbClr>
                  </a:outerShdw>
                </a:effectLst>
              </a:rPr>
              <a:t> </a:t>
            </a:r>
            <a:r>
              <a:rPr lang="ru-RU" sz="4400" b="1" i="1" dirty="0" err="1" smtClean="0">
                <a:solidFill>
                  <a:srgbClr val="FF0000"/>
                </a:solidFill>
                <a:effectLst>
                  <a:outerShdw blurRad="38100" dist="38100" dir="2700000" algn="tl">
                    <a:srgbClr val="000000">
                      <a:alpha val="43137"/>
                    </a:srgbClr>
                  </a:outerShdw>
                </a:effectLst>
              </a:rPr>
              <a:t>erste</a:t>
            </a:r>
            <a:r>
              <a:rPr lang="ru-RU" sz="4400" b="1" i="1" dirty="0" smtClean="0">
                <a:solidFill>
                  <a:srgbClr val="FF0000"/>
                </a:solidFill>
                <a:effectLst>
                  <a:outerShdw blurRad="38100" dist="38100" dir="2700000" algn="tl">
                    <a:srgbClr val="000000">
                      <a:alpha val="43137"/>
                    </a:srgbClr>
                  </a:outerShdw>
                </a:effectLst>
              </a:rPr>
              <a:t> </a:t>
            </a:r>
            <a:r>
              <a:rPr lang="ru-RU" sz="4400" b="1" i="1" dirty="0" err="1" smtClean="0">
                <a:solidFill>
                  <a:srgbClr val="FF0000"/>
                </a:solidFill>
                <a:effectLst>
                  <a:outerShdw blurRad="38100" dist="38100" dir="2700000" algn="tl">
                    <a:srgbClr val="000000">
                      <a:alpha val="43137"/>
                    </a:srgbClr>
                  </a:outerShdw>
                </a:effectLst>
              </a:rPr>
              <a:t>Stock</a:t>
            </a:r>
            <a:r>
              <a:rPr lang="ru-RU" sz="4400" b="1" i="1" dirty="0" smtClean="0">
                <a:solidFill>
                  <a:srgbClr val="C00000"/>
                </a:solidFill>
              </a:rPr>
              <a:t>, 3-ий этаж –</a:t>
            </a:r>
            <a:r>
              <a:rPr lang="en-US" sz="4400" b="1" i="1" dirty="0" smtClean="0">
                <a:solidFill>
                  <a:srgbClr val="C00000"/>
                </a:solidFill>
              </a:rPr>
              <a:t> </a:t>
            </a:r>
            <a:r>
              <a:rPr lang="ru-RU" sz="4400" b="1" i="1" dirty="0" err="1" smtClean="0">
                <a:solidFill>
                  <a:srgbClr val="FF0000"/>
                </a:solidFill>
                <a:effectLst>
                  <a:outerShdw blurRad="38100" dist="38100" dir="2700000" algn="tl">
                    <a:srgbClr val="000000">
                      <a:alpha val="43137"/>
                    </a:srgbClr>
                  </a:outerShdw>
                </a:effectLst>
              </a:rPr>
              <a:t>der</a:t>
            </a:r>
            <a:r>
              <a:rPr lang="ru-RU" sz="4400" b="1" i="1" dirty="0" smtClean="0">
                <a:solidFill>
                  <a:srgbClr val="FF0000"/>
                </a:solidFill>
                <a:effectLst>
                  <a:outerShdw blurRad="38100" dist="38100" dir="2700000" algn="tl">
                    <a:srgbClr val="000000">
                      <a:alpha val="43137"/>
                    </a:srgbClr>
                  </a:outerShdw>
                </a:effectLst>
              </a:rPr>
              <a:t> </a:t>
            </a:r>
            <a:r>
              <a:rPr lang="ru-RU" sz="4400" b="1" i="1" dirty="0" err="1" smtClean="0">
                <a:solidFill>
                  <a:srgbClr val="FF0000"/>
                </a:solidFill>
                <a:effectLst>
                  <a:outerShdw blurRad="38100" dist="38100" dir="2700000" algn="tl">
                    <a:srgbClr val="000000">
                      <a:alpha val="43137"/>
                    </a:srgbClr>
                  </a:outerShdw>
                </a:effectLst>
              </a:rPr>
              <a:t>zweite</a:t>
            </a:r>
            <a:r>
              <a:rPr lang="ru-RU" sz="4400" b="1" i="1" dirty="0" smtClean="0">
                <a:solidFill>
                  <a:srgbClr val="FF0000"/>
                </a:solidFill>
                <a:effectLst>
                  <a:outerShdw blurRad="38100" dist="38100" dir="2700000" algn="tl">
                    <a:srgbClr val="000000">
                      <a:alpha val="43137"/>
                    </a:srgbClr>
                  </a:outerShdw>
                </a:effectLst>
              </a:rPr>
              <a:t> </a:t>
            </a:r>
            <a:r>
              <a:rPr lang="ru-RU" sz="4400" b="1" i="1" dirty="0" err="1" smtClean="0">
                <a:solidFill>
                  <a:srgbClr val="FF0000"/>
                </a:solidFill>
                <a:effectLst>
                  <a:outerShdw blurRad="38100" dist="38100" dir="2700000" algn="tl">
                    <a:srgbClr val="000000">
                      <a:alpha val="43137"/>
                    </a:srgbClr>
                  </a:outerShdw>
                </a:effectLst>
              </a:rPr>
              <a:t>Stock</a:t>
            </a:r>
            <a:r>
              <a:rPr lang="ru-RU" sz="4400" b="1" i="1" dirty="0" smtClean="0">
                <a:solidFill>
                  <a:srgbClr val="FF0000"/>
                </a:solidFill>
                <a:effectLst>
                  <a:outerShdw blurRad="38100" dist="38100" dir="2700000" algn="tl">
                    <a:srgbClr val="000000">
                      <a:alpha val="43137"/>
                    </a:srgbClr>
                  </a:outerShdw>
                </a:effectLst>
              </a:rPr>
              <a:t> </a:t>
            </a:r>
            <a:r>
              <a:rPr lang="ru-RU" sz="4400" b="1" i="1" dirty="0" smtClean="0">
                <a:solidFill>
                  <a:srgbClr val="C00000"/>
                </a:solidFill>
              </a:rPr>
              <a:t>и т.д.</a:t>
            </a:r>
            <a:endParaRPr lang="ru-RU" sz="4400" b="1" i="1" dirty="0">
              <a:solidFill>
                <a:srgbClr val="C00000"/>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0" y="0"/>
          <a:ext cx="12191999" cy="3454474"/>
        </p:xfrm>
        <a:graphic>
          <a:graphicData uri="http://schemas.openxmlformats.org/drawingml/2006/table">
            <a:tbl>
              <a:tblPr/>
              <a:tblGrid>
                <a:gridCol w="595274"/>
                <a:gridCol w="1928826">
                  <a:extLst>
                    <a:ext uri="{9D8B030D-6E8A-4147-A177-3AD203B41FA5}">
                      <a16:colId xmlns="" xmlns:a16="http://schemas.microsoft.com/office/drawing/2014/main" val="20000"/>
                    </a:ext>
                  </a:extLst>
                </a:gridCol>
                <a:gridCol w="1857388">
                  <a:extLst>
                    <a:ext uri="{9D8B030D-6E8A-4147-A177-3AD203B41FA5}">
                      <a16:colId xmlns="" xmlns:a16="http://schemas.microsoft.com/office/drawing/2014/main" val="20001"/>
                    </a:ext>
                  </a:extLst>
                </a:gridCol>
                <a:gridCol w="2071702">
                  <a:extLst>
                    <a:ext uri="{9D8B030D-6E8A-4147-A177-3AD203B41FA5}">
                      <a16:colId xmlns="" xmlns:a16="http://schemas.microsoft.com/office/drawing/2014/main" val="20002"/>
                    </a:ext>
                  </a:extLst>
                </a:gridCol>
                <a:gridCol w="2071702">
                  <a:extLst>
                    <a:ext uri="{9D8B030D-6E8A-4147-A177-3AD203B41FA5}">
                      <a16:colId xmlns="" xmlns:a16="http://schemas.microsoft.com/office/drawing/2014/main" val="20003"/>
                    </a:ext>
                  </a:extLst>
                </a:gridCol>
                <a:gridCol w="1928826">
                  <a:extLst>
                    <a:ext uri="{9D8B030D-6E8A-4147-A177-3AD203B41FA5}">
                      <a16:colId xmlns="" xmlns:a16="http://schemas.microsoft.com/office/drawing/2014/main" val="20004"/>
                    </a:ext>
                  </a:extLst>
                </a:gridCol>
                <a:gridCol w="1738281">
                  <a:extLst>
                    <a:ext uri="{9D8B030D-6E8A-4147-A177-3AD203B41FA5}">
                      <a16:colId xmlns="" xmlns:a16="http://schemas.microsoft.com/office/drawing/2014/main" val="20005"/>
                    </a:ext>
                  </a:extLst>
                </a:gridCol>
              </a:tblGrid>
              <a:tr h="623956">
                <a:tc>
                  <a:txBody>
                    <a:bodyPr/>
                    <a:lstStyle/>
                    <a:p>
                      <a:pPr algn="ctr" hangingPunct="0">
                        <a:spcAft>
                          <a:spcPts val="0"/>
                        </a:spcAft>
                        <a:tabLst>
                          <a:tab pos="180340" algn="l"/>
                        </a:tabLst>
                      </a:pPr>
                      <a:r>
                        <a:rPr lang="en-US" sz="3600" b="1" i="1" dirty="0" smtClean="0">
                          <a:solidFill>
                            <a:srgbClr val="008000"/>
                          </a:solidFill>
                          <a:latin typeface="Arial" pitchFamily="34" charset="0"/>
                          <a:ea typeface="Times New Roman"/>
                          <a:cs typeface="Arial" pitchFamily="34" charset="0"/>
                        </a:rPr>
                        <a:t>5</a:t>
                      </a:r>
                      <a:endParaRPr lang="ru-RU" sz="3600" b="1" i="1" dirty="0">
                        <a:solidFill>
                          <a:srgbClr val="008000"/>
                        </a:solidFill>
                        <a:latin typeface="Arial" pitchFamily="34" charset="0"/>
                        <a:ea typeface="Times New Roman"/>
                        <a:cs typeface="Arial" pitchFamily="34" charset="0"/>
                      </a:endParaRPr>
                    </a:p>
                  </a:txBody>
                  <a:tcPr marL="44450" marR="4445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FF0000"/>
                          </a:solidFill>
                          <a:latin typeface="Arial" pitchFamily="34" charset="0"/>
                          <a:ea typeface="Times New Roman"/>
                          <a:cs typeface="Arial" pitchFamily="34" charset="0"/>
                        </a:rPr>
                        <a:t>Irma</a:t>
                      </a:r>
                      <a:endParaRPr lang="ru-RU" sz="3600" b="1" i="1" dirty="0">
                        <a:solidFill>
                          <a:srgbClr val="FF0000"/>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FF0000"/>
                          </a:solidFill>
                          <a:latin typeface="Arial" pitchFamily="34" charset="0"/>
                          <a:ea typeface="Times New Roman"/>
                          <a:cs typeface="Arial" pitchFamily="34" charset="0"/>
                        </a:rPr>
                        <a:t>Otto</a:t>
                      </a:r>
                      <a:endParaRPr lang="ru-RU" sz="3600" b="1" i="1" dirty="0">
                        <a:solidFill>
                          <a:srgbClr val="FF0000"/>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FF0000"/>
                          </a:solidFill>
                          <a:latin typeface="Arial" pitchFamily="34" charset="0"/>
                          <a:ea typeface="Times New Roman"/>
                          <a:cs typeface="Arial" pitchFamily="34" charset="0"/>
                        </a:rPr>
                        <a:t>Rudi</a:t>
                      </a:r>
                      <a:endParaRPr lang="ru-RU" sz="3600" b="1" i="1" dirty="0">
                        <a:solidFill>
                          <a:srgbClr val="FF0000"/>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FF0000"/>
                          </a:solidFill>
                          <a:latin typeface="Arial" pitchFamily="34" charset="0"/>
                          <a:ea typeface="Times New Roman"/>
                          <a:cs typeface="Arial" pitchFamily="34" charset="0"/>
                        </a:rPr>
                        <a:t>Erika</a:t>
                      </a:r>
                      <a:endParaRPr lang="ru-RU" sz="3600" b="1" i="1" dirty="0">
                        <a:solidFill>
                          <a:srgbClr val="FF0000"/>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FF0000"/>
                          </a:solidFill>
                          <a:latin typeface="Arial" pitchFamily="34" charset="0"/>
                          <a:ea typeface="Times New Roman"/>
                          <a:cs typeface="Arial" pitchFamily="34" charset="0"/>
                        </a:rPr>
                        <a:t>Klaus</a:t>
                      </a:r>
                      <a:endParaRPr lang="ru-RU" sz="3600" b="1" i="1" dirty="0">
                        <a:solidFill>
                          <a:srgbClr val="FF0000"/>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a:solidFill>
                            <a:srgbClr val="FF0000"/>
                          </a:solidFill>
                          <a:latin typeface="Arial" pitchFamily="34" charset="0"/>
                          <a:ea typeface="Times New Roman"/>
                          <a:cs typeface="Arial" pitchFamily="34" charset="0"/>
                        </a:rPr>
                        <a:t>Alfons</a:t>
                      </a:r>
                      <a:endParaRPr lang="ru-RU" sz="3600" b="1" i="1">
                        <a:solidFill>
                          <a:srgbClr val="FF0000"/>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380314">
                <a:tc>
                  <a:txBody>
                    <a:bodyPr/>
                    <a:lstStyle/>
                    <a:p>
                      <a:pPr algn="ctr" hangingPunct="0">
                        <a:spcAft>
                          <a:spcPts val="0"/>
                        </a:spcAft>
                        <a:tabLst>
                          <a:tab pos="180340" algn="l"/>
                        </a:tabLst>
                      </a:pPr>
                      <a:r>
                        <a:rPr lang="en-US" sz="3600" b="1" i="1" dirty="0" smtClean="0">
                          <a:solidFill>
                            <a:srgbClr val="008000"/>
                          </a:solidFill>
                          <a:latin typeface="Arial" pitchFamily="34" charset="0"/>
                          <a:ea typeface="Times New Roman"/>
                          <a:cs typeface="Arial" pitchFamily="34" charset="0"/>
                        </a:rPr>
                        <a:t>4</a:t>
                      </a:r>
                      <a:endParaRPr lang="ru-RU" sz="3600" b="1" i="1" dirty="0">
                        <a:solidFill>
                          <a:srgbClr val="008000"/>
                        </a:solidFill>
                        <a:latin typeface="Arial" pitchFamily="34" charset="0"/>
                        <a:ea typeface="Times New Roman"/>
                        <a:cs typeface="Arial" pitchFamily="34" charset="0"/>
                      </a:endParaRPr>
                    </a:p>
                  </a:txBody>
                  <a:tcPr marL="44450" marR="4445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0000CC"/>
                          </a:solidFill>
                          <a:latin typeface="Arial" pitchFamily="34" charset="0"/>
                          <a:ea typeface="Times New Roman"/>
                          <a:cs typeface="Arial" pitchFamily="34" charset="0"/>
                        </a:rPr>
                        <a:t>Franz</a:t>
                      </a:r>
                      <a:endParaRPr lang="ru-RU" sz="3600" b="1" i="1" dirty="0">
                        <a:solidFill>
                          <a:srgbClr val="0000CC"/>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0000CC"/>
                          </a:solidFill>
                          <a:latin typeface="Arial" pitchFamily="34" charset="0"/>
                          <a:ea typeface="Times New Roman"/>
                          <a:cs typeface="Arial" pitchFamily="34" charset="0"/>
                        </a:rPr>
                        <a:t>Ida</a:t>
                      </a:r>
                      <a:endParaRPr lang="ru-RU" sz="3600" b="1" i="1" dirty="0">
                        <a:solidFill>
                          <a:srgbClr val="0000CC"/>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0000CC"/>
                          </a:solidFill>
                          <a:latin typeface="Arial" pitchFamily="34" charset="0"/>
                          <a:ea typeface="Times New Roman"/>
                          <a:cs typeface="Arial" pitchFamily="34" charset="0"/>
                        </a:rPr>
                        <a:t>Nadine</a:t>
                      </a:r>
                      <a:endParaRPr lang="ru-RU" sz="3600" b="1" i="1" dirty="0">
                        <a:solidFill>
                          <a:srgbClr val="0000CC"/>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0000CC"/>
                          </a:solidFill>
                          <a:latin typeface="Arial" pitchFamily="34" charset="0"/>
                          <a:ea typeface="Times New Roman"/>
                          <a:cs typeface="Arial" pitchFamily="34" charset="0"/>
                        </a:rPr>
                        <a:t>Petra</a:t>
                      </a:r>
                      <a:endParaRPr lang="ru-RU" sz="3600" b="1" i="1" dirty="0">
                        <a:solidFill>
                          <a:srgbClr val="0000CC"/>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0000CC"/>
                          </a:solidFill>
                          <a:latin typeface="Arial" pitchFamily="34" charset="0"/>
                          <a:ea typeface="Times New Roman"/>
                          <a:cs typeface="Arial" pitchFamily="34" charset="0"/>
                        </a:rPr>
                        <a:t>Ulli</a:t>
                      </a:r>
                      <a:endParaRPr lang="ru-RU" sz="3600" b="1" i="1" dirty="0">
                        <a:solidFill>
                          <a:srgbClr val="0000CC"/>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0000CC"/>
                          </a:solidFill>
                          <a:latin typeface="Arial" pitchFamily="34" charset="0"/>
                          <a:ea typeface="Times New Roman"/>
                          <a:cs typeface="Arial" pitchFamily="34" charset="0"/>
                        </a:rPr>
                        <a:t>Hans</a:t>
                      </a:r>
                      <a:endParaRPr lang="ru-RU" sz="3600" b="1" i="1" dirty="0">
                        <a:solidFill>
                          <a:srgbClr val="0000CC"/>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760626">
                <a:tc>
                  <a:txBody>
                    <a:bodyPr/>
                    <a:lstStyle/>
                    <a:p>
                      <a:pPr algn="ctr" hangingPunct="0">
                        <a:spcAft>
                          <a:spcPts val="0"/>
                        </a:spcAft>
                        <a:tabLst>
                          <a:tab pos="180340" algn="l"/>
                        </a:tabLst>
                      </a:pPr>
                      <a:r>
                        <a:rPr lang="en-US" sz="3600" b="1" i="1" dirty="0" smtClean="0">
                          <a:solidFill>
                            <a:srgbClr val="008000"/>
                          </a:solidFill>
                          <a:latin typeface="Arial" pitchFamily="34" charset="0"/>
                          <a:ea typeface="Times New Roman"/>
                          <a:cs typeface="Arial" pitchFamily="34" charset="0"/>
                        </a:rPr>
                        <a:t>3</a:t>
                      </a:r>
                      <a:endParaRPr lang="ru-RU" sz="3600" b="1" i="1" dirty="0">
                        <a:solidFill>
                          <a:srgbClr val="008000"/>
                        </a:solidFill>
                        <a:latin typeface="Arial" pitchFamily="34" charset="0"/>
                        <a:ea typeface="Times New Roman"/>
                        <a:cs typeface="Arial" pitchFamily="34" charset="0"/>
                      </a:endParaRPr>
                    </a:p>
                  </a:txBody>
                  <a:tcPr marL="44450" marR="4445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C00000"/>
                          </a:solidFill>
                          <a:latin typeface="Arial" pitchFamily="34" charset="0"/>
                          <a:ea typeface="Times New Roman"/>
                          <a:cs typeface="Arial" pitchFamily="34" charset="0"/>
                        </a:rPr>
                        <a:t>Helga</a:t>
                      </a:r>
                      <a:endParaRPr lang="ru-RU" sz="3600" b="1" i="1" dirty="0">
                        <a:solidFill>
                          <a:srgbClr val="C00000"/>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C00000"/>
                          </a:solidFill>
                          <a:latin typeface="Arial" pitchFamily="34" charset="0"/>
                          <a:ea typeface="Times New Roman"/>
                          <a:cs typeface="Arial" pitchFamily="34" charset="0"/>
                        </a:rPr>
                        <a:t>Kurt</a:t>
                      </a:r>
                      <a:endParaRPr lang="ru-RU" sz="3600" b="1" i="1" dirty="0">
                        <a:solidFill>
                          <a:srgbClr val="C00000"/>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C00000"/>
                          </a:solidFill>
                          <a:latin typeface="Arial" pitchFamily="34" charset="0"/>
                          <a:ea typeface="Times New Roman"/>
                          <a:cs typeface="Arial" pitchFamily="34" charset="0"/>
                        </a:rPr>
                        <a:t>Barbara</a:t>
                      </a:r>
                      <a:endParaRPr lang="ru-RU" sz="3600" b="1" i="1" dirty="0">
                        <a:solidFill>
                          <a:srgbClr val="C00000"/>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C00000"/>
                          </a:solidFill>
                          <a:latin typeface="Arial" pitchFamily="34" charset="0"/>
                          <a:ea typeface="Times New Roman"/>
                          <a:cs typeface="Arial" pitchFamily="34" charset="0"/>
                        </a:rPr>
                        <a:t>Erich</a:t>
                      </a:r>
                      <a:endParaRPr lang="ru-RU" sz="3600" b="1" i="1" dirty="0">
                        <a:solidFill>
                          <a:srgbClr val="C00000"/>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C00000"/>
                          </a:solidFill>
                          <a:latin typeface="Arial" pitchFamily="34" charset="0"/>
                          <a:ea typeface="Times New Roman"/>
                          <a:cs typeface="Arial" pitchFamily="34" charset="0"/>
                        </a:rPr>
                        <a:t>Günther</a:t>
                      </a:r>
                      <a:endParaRPr lang="ru-RU" sz="3600" b="1" i="1" dirty="0">
                        <a:solidFill>
                          <a:srgbClr val="C00000"/>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C00000"/>
                          </a:solidFill>
                          <a:latin typeface="Arial" pitchFamily="34" charset="0"/>
                          <a:ea typeface="Times New Roman"/>
                          <a:cs typeface="Arial" pitchFamily="34" charset="0"/>
                        </a:rPr>
                        <a:t>Werner</a:t>
                      </a:r>
                      <a:endParaRPr lang="ru-RU" sz="3600" b="1" i="1" dirty="0">
                        <a:solidFill>
                          <a:srgbClr val="C00000"/>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760626">
                <a:tc>
                  <a:txBody>
                    <a:bodyPr/>
                    <a:lstStyle/>
                    <a:p>
                      <a:pPr algn="ctr" hangingPunct="0">
                        <a:spcAft>
                          <a:spcPts val="0"/>
                        </a:spcAft>
                        <a:tabLst>
                          <a:tab pos="180340" algn="l"/>
                        </a:tabLst>
                      </a:pPr>
                      <a:r>
                        <a:rPr lang="en-US" sz="3600" b="1" i="1" dirty="0" smtClean="0">
                          <a:solidFill>
                            <a:srgbClr val="008000"/>
                          </a:solidFill>
                          <a:latin typeface="Arial" pitchFamily="34" charset="0"/>
                          <a:ea typeface="Times New Roman"/>
                          <a:cs typeface="Arial" pitchFamily="34" charset="0"/>
                        </a:rPr>
                        <a:t>2</a:t>
                      </a:r>
                      <a:endParaRPr lang="ru-RU" sz="3600" b="1" i="1" dirty="0">
                        <a:solidFill>
                          <a:srgbClr val="008000"/>
                        </a:solidFill>
                        <a:latin typeface="Arial" pitchFamily="34" charset="0"/>
                        <a:ea typeface="Times New Roman"/>
                        <a:cs typeface="Arial" pitchFamily="34" charset="0"/>
                      </a:endParaRPr>
                    </a:p>
                  </a:txBody>
                  <a:tcPr marL="44450" marR="4445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008080"/>
                          </a:solidFill>
                          <a:latin typeface="Arial" pitchFamily="34" charset="0"/>
                          <a:ea typeface="Times New Roman"/>
                          <a:cs typeface="Arial" pitchFamily="34" charset="0"/>
                        </a:rPr>
                        <a:t>Anett</a:t>
                      </a:r>
                      <a:endParaRPr lang="ru-RU" sz="3600" b="1" i="1" dirty="0">
                        <a:solidFill>
                          <a:srgbClr val="008080"/>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008080"/>
                          </a:solidFill>
                          <a:latin typeface="Arial" pitchFamily="34" charset="0"/>
                          <a:ea typeface="Times New Roman"/>
                          <a:cs typeface="Arial" pitchFamily="34" charset="0"/>
                        </a:rPr>
                        <a:t>Ludwig</a:t>
                      </a:r>
                      <a:endParaRPr lang="ru-RU" sz="3600" b="1" i="1" dirty="0">
                        <a:solidFill>
                          <a:srgbClr val="008080"/>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008080"/>
                          </a:solidFill>
                          <a:latin typeface="Arial" pitchFamily="34" charset="0"/>
                          <a:ea typeface="Times New Roman"/>
                          <a:cs typeface="Arial" pitchFamily="34" charset="0"/>
                        </a:rPr>
                        <a:t>Max</a:t>
                      </a:r>
                      <a:endParaRPr lang="ru-RU" sz="3600" b="1" i="1" dirty="0">
                        <a:solidFill>
                          <a:srgbClr val="008080"/>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008080"/>
                          </a:solidFill>
                          <a:latin typeface="Arial" pitchFamily="34" charset="0"/>
                          <a:ea typeface="Times New Roman"/>
                          <a:cs typeface="Arial" pitchFamily="34" charset="0"/>
                        </a:rPr>
                        <a:t>Friedrich</a:t>
                      </a:r>
                      <a:endParaRPr lang="ru-RU" sz="3600" b="1" i="1" dirty="0">
                        <a:solidFill>
                          <a:srgbClr val="008080"/>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008080"/>
                          </a:solidFill>
                          <a:latin typeface="Arial" pitchFamily="34" charset="0"/>
                          <a:ea typeface="Times New Roman"/>
                          <a:cs typeface="Arial" pitchFamily="34" charset="0"/>
                        </a:rPr>
                        <a:t>Irene</a:t>
                      </a:r>
                      <a:endParaRPr lang="ru-RU" sz="3600" b="1" i="1" dirty="0">
                        <a:solidFill>
                          <a:srgbClr val="008080"/>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008080"/>
                          </a:solidFill>
                          <a:latin typeface="Arial" pitchFamily="34" charset="0"/>
                          <a:ea typeface="Times New Roman"/>
                          <a:cs typeface="Arial" pitchFamily="34" charset="0"/>
                        </a:rPr>
                        <a:t>Grete</a:t>
                      </a:r>
                      <a:endParaRPr lang="ru-RU" sz="3600" b="1" i="1" dirty="0">
                        <a:solidFill>
                          <a:srgbClr val="008080"/>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760626">
                <a:tc>
                  <a:txBody>
                    <a:bodyPr/>
                    <a:lstStyle/>
                    <a:p>
                      <a:pPr algn="ctr" hangingPunct="0">
                        <a:spcAft>
                          <a:spcPts val="0"/>
                        </a:spcAft>
                        <a:tabLst>
                          <a:tab pos="180340" algn="l"/>
                        </a:tabLst>
                      </a:pPr>
                      <a:r>
                        <a:rPr lang="en-US" sz="3600" b="1" i="1" dirty="0" smtClean="0">
                          <a:solidFill>
                            <a:srgbClr val="008000"/>
                          </a:solidFill>
                          <a:latin typeface="Arial" pitchFamily="34" charset="0"/>
                          <a:ea typeface="Times New Roman"/>
                          <a:cs typeface="Arial" pitchFamily="34" charset="0"/>
                        </a:rPr>
                        <a:t>1</a:t>
                      </a:r>
                      <a:endParaRPr lang="ru-RU" sz="3600" b="1" i="1" dirty="0">
                        <a:solidFill>
                          <a:srgbClr val="008000"/>
                        </a:solidFill>
                        <a:latin typeface="Arial" pitchFamily="34" charset="0"/>
                        <a:ea typeface="Times New Roman"/>
                        <a:cs typeface="Arial" pitchFamily="34" charset="0"/>
                      </a:endParaRPr>
                    </a:p>
                  </a:txBody>
                  <a:tcPr marL="44450" marR="4445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7030A0"/>
                          </a:solidFill>
                          <a:latin typeface="Arial" pitchFamily="34" charset="0"/>
                          <a:ea typeface="Times New Roman"/>
                          <a:cs typeface="Arial" pitchFamily="34" charset="0"/>
                        </a:rPr>
                        <a:t>Andreas</a:t>
                      </a:r>
                      <a:endParaRPr lang="ru-RU" sz="3600" b="1" i="1" dirty="0">
                        <a:solidFill>
                          <a:srgbClr val="7030A0"/>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7030A0"/>
                          </a:solidFill>
                          <a:latin typeface="Arial" pitchFamily="34" charset="0"/>
                          <a:ea typeface="Times New Roman"/>
                          <a:cs typeface="Arial" pitchFamily="34" charset="0"/>
                        </a:rPr>
                        <a:t>Lothar</a:t>
                      </a:r>
                      <a:endParaRPr lang="ru-RU" sz="3600" b="1" i="1" dirty="0">
                        <a:solidFill>
                          <a:srgbClr val="7030A0"/>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0">
                        <a:lnSpc>
                          <a:spcPct val="100000"/>
                        </a:lnSpc>
                        <a:spcBef>
                          <a:spcPts val="0"/>
                        </a:spcBef>
                        <a:spcAft>
                          <a:spcPts val="0"/>
                        </a:spcAft>
                        <a:buClrTx/>
                        <a:buSzTx/>
                        <a:buFontTx/>
                        <a:buNone/>
                        <a:tabLst>
                          <a:tab pos="180340" algn="l"/>
                        </a:tabLst>
                        <a:defRPr/>
                      </a:pPr>
                      <a:r>
                        <a:rPr lang="en-US" sz="3600" b="1" i="1" dirty="0" smtClean="0">
                          <a:solidFill>
                            <a:srgbClr val="7030A0"/>
                          </a:solidFill>
                          <a:latin typeface="Arial" pitchFamily="34" charset="0"/>
                          <a:ea typeface="Times New Roman"/>
                          <a:cs typeface="Arial" pitchFamily="34" charset="0"/>
                        </a:rPr>
                        <a:t>Gabi</a:t>
                      </a:r>
                      <a:endParaRPr lang="ru-RU" sz="3600" b="1" i="1" dirty="0">
                        <a:solidFill>
                          <a:srgbClr val="7030A0"/>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7030A0"/>
                          </a:solidFill>
                          <a:latin typeface="Arial" pitchFamily="34" charset="0"/>
                          <a:ea typeface="Times New Roman"/>
                          <a:cs typeface="Arial" pitchFamily="34" charset="0"/>
                        </a:rPr>
                        <a:t>Dieter</a:t>
                      </a:r>
                      <a:endParaRPr lang="ru-RU" sz="3600" b="1" i="1" dirty="0">
                        <a:solidFill>
                          <a:srgbClr val="7030A0"/>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7030A0"/>
                          </a:solidFill>
                          <a:latin typeface="Arial" pitchFamily="34" charset="0"/>
                          <a:ea typeface="Times New Roman"/>
                          <a:cs typeface="Arial" pitchFamily="34" charset="0"/>
                        </a:rPr>
                        <a:t>Heini</a:t>
                      </a:r>
                      <a:endParaRPr lang="ru-RU" sz="3600" b="1" i="1" dirty="0">
                        <a:solidFill>
                          <a:srgbClr val="7030A0"/>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hangingPunct="0">
                        <a:spcAft>
                          <a:spcPts val="0"/>
                        </a:spcAft>
                        <a:tabLst>
                          <a:tab pos="180340" algn="l"/>
                        </a:tabLst>
                      </a:pPr>
                      <a:r>
                        <a:rPr lang="de-DE" sz="3600" b="1" i="1" dirty="0">
                          <a:solidFill>
                            <a:srgbClr val="7030A0"/>
                          </a:solidFill>
                          <a:latin typeface="Arial" pitchFamily="34" charset="0"/>
                          <a:ea typeface="Times New Roman"/>
                          <a:cs typeface="Arial" pitchFamily="34" charset="0"/>
                        </a:rPr>
                        <a:t>Monika</a:t>
                      </a:r>
                      <a:endParaRPr lang="ru-RU" sz="3600" b="1" i="1" dirty="0">
                        <a:solidFill>
                          <a:srgbClr val="7030A0"/>
                        </a:solidFill>
                        <a:latin typeface="Arial" pitchFamily="34" charset="0"/>
                        <a:ea typeface="Times New Roman"/>
                        <a:cs typeface="Arial" pitchFamily="34" charset="0"/>
                      </a:endParaRPr>
                    </a:p>
                  </a:txBody>
                  <a:tcPr marL="44450" marR="4445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sp>
        <p:nvSpPr>
          <p:cNvPr id="30722" name="Rectangle 2"/>
          <p:cNvSpPr>
            <a:spLocks noChangeArrowheads="1"/>
          </p:cNvSpPr>
          <p:nvPr/>
        </p:nvSpPr>
        <p:spPr bwMode="auto">
          <a:xfrm>
            <a:off x="0" y="3643314"/>
            <a:ext cx="12192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80975" algn="l"/>
              </a:tabLst>
            </a:pPr>
            <a:r>
              <a:rPr kumimoji="0" lang="ru-RU" sz="4000" b="1" i="1" u="none" strike="noStrike" cap="none" normalizeH="0" baseline="0" dirty="0" smtClean="0">
                <a:ln>
                  <a:noFill/>
                </a:ln>
                <a:solidFill>
                  <a:srgbClr val="0000CC"/>
                </a:solidFill>
                <a:effectLst/>
                <a:latin typeface="Arial" pitchFamily="34" charset="0"/>
                <a:ea typeface="Times New Roman" pitchFamily="18" charset="0"/>
                <a:cs typeface="Arial" pitchFamily="34" charset="0"/>
              </a:rPr>
              <a:t>Всё ли здесь правильно?</a:t>
            </a:r>
            <a:endParaRPr kumimoji="0" lang="ru-RU" sz="4000" b="0" i="0" u="none" strike="noStrike" cap="none" normalizeH="0" baseline="0" dirty="0" smtClean="0">
              <a:ln>
                <a:noFill/>
              </a:ln>
              <a:solidFill>
                <a:srgbClr val="0000CC"/>
              </a:solidFill>
              <a:effectLst/>
              <a:latin typeface="Arial" pitchFamily="34" charset="0"/>
              <a:cs typeface="Arial" pitchFamily="34" charset="0"/>
            </a:endParaRPr>
          </a:p>
        </p:txBody>
      </p:sp>
      <p:sp>
        <p:nvSpPr>
          <p:cNvPr id="5" name="Прямоугольник 4"/>
          <p:cNvSpPr/>
          <p:nvPr/>
        </p:nvSpPr>
        <p:spPr>
          <a:xfrm>
            <a:off x="166646" y="4429132"/>
            <a:ext cx="12025354" cy="2308324"/>
          </a:xfrm>
          <a:prstGeom prst="rect">
            <a:avLst/>
          </a:prstGeom>
        </p:spPr>
        <p:txBody>
          <a:bodyPr wrap="square">
            <a:spAutoFit/>
          </a:bodyPr>
          <a:lstStyle/>
          <a:p>
            <a:r>
              <a:rPr lang="de-DE" sz="3600" b="1" i="1" dirty="0" smtClean="0"/>
              <a:t>Irma wohnt im Erdgeschoß. Monika wohnt im ersten Stock. Barbara wohnt im dritten Stock. Anett wohnt im zweiten Stock. Grete wohnt im dritten Stock. Barbara wohnt im zweiten Stock</a:t>
            </a:r>
            <a:r>
              <a:rPr lang="ru-RU" sz="3600" b="1" i="1" dirty="0" smtClean="0"/>
              <a:t>.</a:t>
            </a:r>
            <a:endParaRPr lang="ru-RU" sz="3600" b="1" i="1"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0"/>
            <a:ext cx="12192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ru-RU" sz="3200" b="1" i="1" u="none" strike="noStrike" cap="none" normalizeH="0" baseline="0" dirty="0" smtClean="0">
                <a:ln>
                  <a:noFill/>
                </a:ln>
                <a:solidFill>
                  <a:srgbClr val="0000CC"/>
                </a:solidFill>
                <a:effectLst/>
                <a:ea typeface="Times New Roman" pitchFamily="18" charset="0"/>
                <a:cs typeface="Arial" pitchFamily="34" charset="0"/>
              </a:rPr>
              <a:t>Повтори:</a:t>
            </a:r>
            <a:endParaRPr kumimoji="0" lang="ru-RU" sz="3200" b="0" i="0" u="none" strike="noStrike" cap="none" normalizeH="0" baseline="0" dirty="0" smtClean="0">
              <a:ln>
                <a:noFill/>
              </a:ln>
              <a:solidFill>
                <a:srgbClr val="0000CC"/>
              </a:solidFill>
              <a:effectLst/>
              <a:cs typeface="Arial" pitchFamily="34" charset="0"/>
            </a:endParaRPr>
          </a:p>
        </p:txBody>
      </p:sp>
      <p:sp>
        <p:nvSpPr>
          <p:cNvPr id="28674" name="Rectangle 2"/>
          <p:cNvSpPr>
            <a:spLocks noChangeArrowheads="1"/>
          </p:cNvSpPr>
          <p:nvPr/>
        </p:nvSpPr>
        <p:spPr bwMode="auto">
          <a:xfrm>
            <a:off x="3095604" y="571480"/>
            <a:ext cx="9096396"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tabLst>
                <a:tab pos="180975" algn="l"/>
              </a:tabLst>
            </a:pPr>
            <a:r>
              <a:rPr kumimoji="0" lang="de-DE" sz="4800" b="1" i="1" strike="noStrike" cap="none" normalizeH="0" baseline="0" dirty="0" smtClean="0">
                <a:ln>
                  <a:noFill/>
                </a:ln>
                <a:solidFill>
                  <a:srgbClr val="FF0000"/>
                </a:solidFill>
                <a:effectLst/>
                <a:latin typeface="Arial" pitchFamily="34" charset="0"/>
                <a:ea typeface="Times New Roman" pitchFamily="18" charset="0"/>
                <a:cs typeface="Arial" pitchFamily="34" charset="0"/>
              </a:rPr>
              <a:t>Wessen?</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de-DE" sz="4800" b="1" i="1" strike="noStrike" cap="none" normalizeH="0" baseline="0" dirty="0" smtClean="0">
                <a:ln>
                  <a:noFill/>
                </a:ln>
                <a:solidFill>
                  <a:srgbClr val="000000"/>
                </a:solidFill>
                <a:effectLst/>
                <a:latin typeface="Arial" pitchFamily="34" charset="0"/>
                <a:ea typeface="Times New Roman" pitchFamily="18" charset="0"/>
                <a:cs typeface="Arial" pitchFamily="34" charset="0"/>
              </a:rPr>
              <a:t>mein (</a:t>
            </a:r>
            <a:r>
              <a:rPr kumimoji="0" lang="ru-RU" sz="4800" b="1" i="1" strike="noStrike" cap="none" normalizeH="0" baseline="0" dirty="0" smtClean="0">
                <a:ln>
                  <a:noFill/>
                </a:ln>
                <a:solidFill>
                  <a:srgbClr val="000000"/>
                </a:solidFill>
                <a:effectLst/>
                <a:latin typeface="Arial" pitchFamily="34" charset="0"/>
                <a:ea typeface="Times New Roman" pitchFamily="18" charset="0"/>
                <a:cs typeface="Arial" pitchFamily="34" charset="0"/>
              </a:rPr>
              <a:t>мой</a:t>
            </a:r>
            <a:r>
              <a:rPr kumimoji="0" lang="de-DE" sz="4800" b="1" i="1"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de-DE" sz="4800" b="1" i="1" strike="noStrike" cap="none" normalizeH="0" baseline="0" dirty="0" smtClean="0">
                <a:ln>
                  <a:noFill/>
                </a:ln>
                <a:solidFill>
                  <a:srgbClr val="000000"/>
                </a:solidFill>
                <a:effectLst/>
                <a:latin typeface="Arial" pitchFamily="34" charset="0"/>
                <a:ea typeface="Times New Roman" pitchFamily="18" charset="0"/>
                <a:cs typeface="Arial" pitchFamily="34" charset="0"/>
              </a:rPr>
              <a:t>dein (</a:t>
            </a:r>
            <a:r>
              <a:rPr kumimoji="0" lang="ru-RU" sz="4800" b="1" i="1" strike="noStrike" cap="none" normalizeH="0" baseline="0" dirty="0" smtClean="0">
                <a:ln>
                  <a:noFill/>
                </a:ln>
                <a:solidFill>
                  <a:srgbClr val="000000"/>
                </a:solidFill>
                <a:effectLst/>
                <a:latin typeface="Arial" pitchFamily="34" charset="0"/>
                <a:ea typeface="Times New Roman" pitchFamily="18" charset="0"/>
                <a:cs typeface="Arial" pitchFamily="34" charset="0"/>
              </a:rPr>
              <a:t>твой</a:t>
            </a:r>
            <a:r>
              <a:rPr kumimoji="0" lang="de-DE" sz="4800" b="1" i="1"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de-DE" sz="4800" b="1" i="1" strike="noStrike" cap="none" normalizeH="0" baseline="0" dirty="0" smtClean="0">
                <a:ln>
                  <a:noFill/>
                </a:ln>
                <a:solidFill>
                  <a:srgbClr val="000000"/>
                </a:solidFill>
                <a:effectLst/>
                <a:latin typeface="Arial" pitchFamily="34" charset="0"/>
                <a:ea typeface="Times New Roman" pitchFamily="18" charset="0"/>
                <a:cs typeface="Arial" pitchFamily="34" charset="0"/>
              </a:rPr>
              <a:t>sein (</a:t>
            </a:r>
            <a:r>
              <a:rPr kumimoji="0" lang="ru-RU" sz="4800" b="1" i="1" strike="noStrike" cap="none" normalizeH="0" baseline="0" dirty="0" smtClean="0">
                <a:ln>
                  <a:noFill/>
                </a:ln>
                <a:solidFill>
                  <a:srgbClr val="000000"/>
                </a:solidFill>
                <a:effectLst/>
                <a:latin typeface="Arial" pitchFamily="34" charset="0"/>
                <a:ea typeface="Times New Roman" pitchFamily="18" charset="0"/>
                <a:cs typeface="Arial" pitchFamily="34" charset="0"/>
              </a:rPr>
              <a:t>его</a:t>
            </a:r>
            <a:r>
              <a:rPr kumimoji="0" lang="de-DE" sz="4800" b="1" i="1"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de-DE" sz="4800" b="1" i="1" strike="noStrike" cap="none" normalizeH="0" baseline="0" dirty="0" smtClean="0">
                <a:ln>
                  <a:noFill/>
                </a:ln>
                <a:solidFill>
                  <a:srgbClr val="000000"/>
                </a:solidFill>
                <a:effectLst/>
                <a:latin typeface="Arial" pitchFamily="34" charset="0"/>
                <a:ea typeface="Times New Roman" pitchFamily="18" charset="0"/>
                <a:cs typeface="Arial" pitchFamily="34" charset="0"/>
              </a:rPr>
              <a:t>ihr (</a:t>
            </a:r>
            <a:r>
              <a:rPr kumimoji="0" lang="ru-RU" sz="4800" b="1" i="1" strike="noStrike" cap="none" normalizeH="0" baseline="0" dirty="0" smtClean="0">
                <a:ln>
                  <a:noFill/>
                </a:ln>
                <a:solidFill>
                  <a:srgbClr val="000000"/>
                </a:solidFill>
                <a:effectLst/>
                <a:latin typeface="Arial" pitchFamily="34" charset="0"/>
                <a:ea typeface="Times New Roman" pitchFamily="18" charset="0"/>
                <a:cs typeface="Arial" pitchFamily="34" charset="0"/>
              </a:rPr>
              <a:t>её</a:t>
            </a:r>
            <a:r>
              <a:rPr kumimoji="0" lang="de-DE" sz="4800" b="1" i="1"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de-DE" sz="4800" b="1" i="1" strike="noStrike" cap="none" normalizeH="0" baseline="0" dirty="0" smtClean="0">
                <a:ln>
                  <a:noFill/>
                </a:ln>
                <a:solidFill>
                  <a:srgbClr val="000000"/>
                </a:solidFill>
                <a:effectLst/>
                <a:latin typeface="Arial" pitchFamily="34" charset="0"/>
                <a:ea typeface="Times New Roman" pitchFamily="18" charset="0"/>
                <a:cs typeface="Arial" pitchFamily="34" charset="0"/>
              </a:rPr>
              <a:t>unser (</a:t>
            </a:r>
            <a:r>
              <a:rPr kumimoji="0" lang="ru-RU" sz="4800" b="1" i="1" strike="noStrike" cap="none" normalizeH="0" baseline="0" dirty="0" smtClean="0">
                <a:ln>
                  <a:noFill/>
                </a:ln>
                <a:solidFill>
                  <a:srgbClr val="000000"/>
                </a:solidFill>
                <a:effectLst/>
                <a:latin typeface="Arial" pitchFamily="34" charset="0"/>
                <a:ea typeface="Times New Roman" pitchFamily="18" charset="0"/>
                <a:cs typeface="Arial" pitchFamily="34" charset="0"/>
              </a:rPr>
              <a:t>наш</a:t>
            </a:r>
            <a:r>
              <a:rPr kumimoji="0" lang="de-DE" sz="4800" b="1" i="1"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de-DE" sz="4800" b="1" i="1" strike="noStrike" cap="none" normalizeH="0" baseline="0" dirty="0" smtClean="0">
                <a:ln>
                  <a:noFill/>
                </a:ln>
                <a:solidFill>
                  <a:srgbClr val="000000"/>
                </a:solidFill>
                <a:effectLst/>
                <a:latin typeface="Arial" pitchFamily="34" charset="0"/>
                <a:ea typeface="Times New Roman" pitchFamily="18" charset="0"/>
                <a:cs typeface="Arial" pitchFamily="34" charset="0"/>
              </a:rPr>
              <a:t>euer (</a:t>
            </a:r>
            <a:r>
              <a:rPr kumimoji="0" lang="ru-RU" sz="4800" b="1" i="1" strike="noStrike" cap="none" normalizeH="0" baseline="0" dirty="0" smtClean="0">
                <a:ln>
                  <a:noFill/>
                </a:ln>
                <a:solidFill>
                  <a:srgbClr val="000000"/>
                </a:solidFill>
                <a:effectLst/>
                <a:latin typeface="Arial" pitchFamily="34" charset="0"/>
                <a:ea typeface="Times New Roman" pitchFamily="18" charset="0"/>
                <a:cs typeface="Arial" pitchFamily="34" charset="0"/>
              </a:rPr>
              <a:t>ваш</a:t>
            </a:r>
            <a:r>
              <a:rPr kumimoji="0" lang="de-DE" sz="4800" b="1" i="1"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de-DE" sz="4800" b="1" i="1" strike="noStrike" cap="none" normalizeH="0" baseline="0" dirty="0" smtClean="0">
                <a:ln>
                  <a:noFill/>
                </a:ln>
                <a:solidFill>
                  <a:srgbClr val="000000"/>
                </a:solidFill>
                <a:effectLst/>
                <a:latin typeface="Arial" pitchFamily="34" charset="0"/>
                <a:ea typeface="Times New Roman" pitchFamily="18" charset="0"/>
                <a:cs typeface="Arial" pitchFamily="34" charset="0"/>
              </a:rPr>
              <a:t>ihr (</a:t>
            </a:r>
            <a:r>
              <a:rPr kumimoji="0" lang="ru-RU" sz="4800" b="1" i="1" strike="noStrike" cap="none" normalizeH="0" baseline="0" dirty="0" smtClean="0">
                <a:ln>
                  <a:noFill/>
                </a:ln>
                <a:solidFill>
                  <a:srgbClr val="000000"/>
                </a:solidFill>
                <a:effectLst/>
                <a:latin typeface="Arial" pitchFamily="34" charset="0"/>
                <a:ea typeface="Times New Roman" pitchFamily="18" charset="0"/>
                <a:cs typeface="Arial" pitchFamily="34" charset="0"/>
              </a:rPr>
              <a:t>их</a:t>
            </a:r>
            <a:r>
              <a:rPr kumimoji="0" lang="de-DE" sz="4800" b="1" i="1"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endParaRPr kumimoji="0" lang="de-DE" sz="4800" b="1" i="1"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0"/>
            <a:ext cx="12192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ru-RU" sz="3200" b="1" i="1" u="none" strike="noStrike" cap="none" normalizeH="0" baseline="0" dirty="0" smtClean="0">
                <a:ln>
                  <a:noFill/>
                </a:ln>
                <a:solidFill>
                  <a:srgbClr val="0000CC"/>
                </a:solidFill>
                <a:effectLst/>
                <a:ea typeface="Times New Roman" pitchFamily="18" charset="0"/>
                <a:cs typeface="Arial" pitchFamily="34" charset="0"/>
              </a:rPr>
              <a:t>Ответь на вопросы, как в образце:</a:t>
            </a:r>
            <a:endParaRPr kumimoji="0" lang="ru-RU" sz="3200" b="0" i="0" u="none" strike="noStrike" cap="none" normalizeH="0" baseline="0" dirty="0" smtClean="0">
              <a:ln>
                <a:noFill/>
              </a:ln>
              <a:solidFill>
                <a:srgbClr val="0000CC"/>
              </a:solidFill>
              <a:effectLst/>
              <a:cs typeface="Arial" pitchFamily="34" charset="0"/>
            </a:endParaRPr>
          </a:p>
        </p:txBody>
      </p:sp>
      <p:sp>
        <p:nvSpPr>
          <p:cNvPr id="24578" name="Rectangle 2"/>
          <p:cNvSpPr>
            <a:spLocks noChangeArrowheads="1"/>
          </p:cNvSpPr>
          <p:nvPr/>
        </p:nvSpPr>
        <p:spPr bwMode="auto">
          <a:xfrm>
            <a:off x="0" y="1214422"/>
            <a:ext cx="12192000"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tab pos="180975" algn="l"/>
              </a:tabLst>
            </a:pPr>
            <a:r>
              <a:rPr kumimoji="0" lang="de-DE" sz="4400" b="1" i="1" u="none" strike="noStrike" cap="none" normalizeH="0" baseline="0" dirty="0" smtClean="0">
                <a:ln>
                  <a:noFill/>
                </a:ln>
                <a:solidFill>
                  <a:srgbClr val="C00000"/>
                </a:solidFill>
                <a:effectLst/>
                <a:ea typeface="Times New Roman" pitchFamily="18" charset="0"/>
                <a:cs typeface="Arial" pitchFamily="34" charset="0"/>
              </a:rPr>
              <a:t>Wann ist </a:t>
            </a:r>
            <a:r>
              <a:rPr kumimoji="0" lang="de-DE" sz="4400" b="1" i="1" u="sng" strike="noStrike" cap="none" normalizeH="0" baseline="0" dirty="0" smtClean="0">
                <a:ln>
                  <a:noFill/>
                </a:ln>
                <a:solidFill>
                  <a:srgbClr val="C00000"/>
                </a:solidFill>
                <a:effectLst/>
                <a:ea typeface="Times New Roman" pitchFamily="18" charset="0"/>
                <a:cs typeface="Arial" pitchFamily="34" charset="0"/>
              </a:rPr>
              <a:t>Olegs</a:t>
            </a:r>
            <a:r>
              <a:rPr kumimoji="0" lang="de-DE" sz="4400" b="1" i="1" u="none" strike="noStrike" cap="none" normalizeH="0" baseline="0" dirty="0" smtClean="0">
                <a:ln>
                  <a:noFill/>
                </a:ln>
                <a:solidFill>
                  <a:srgbClr val="C00000"/>
                </a:solidFill>
                <a:effectLst/>
                <a:ea typeface="Times New Roman" pitchFamily="18" charset="0"/>
                <a:cs typeface="Arial" pitchFamily="34" charset="0"/>
              </a:rPr>
              <a:t> Geburtstag? Am 1. Mai?</a:t>
            </a:r>
          </a:p>
          <a:p>
            <a:pPr marL="0" marR="0" lvl="0" indent="0" algn="just" defTabSz="914400" rtl="0" eaLnBrk="1" fontAlgn="base" latinLnBrk="0" hangingPunct="1">
              <a:lnSpc>
                <a:spcPct val="100000"/>
              </a:lnSpc>
              <a:spcBef>
                <a:spcPct val="0"/>
              </a:spcBef>
              <a:spcAft>
                <a:spcPct val="0"/>
              </a:spcAft>
              <a:buClrTx/>
              <a:buSzTx/>
              <a:buFontTx/>
              <a:buChar char="•"/>
              <a:tabLst>
                <a:tab pos="180975" algn="l"/>
              </a:tabLst>
            </a:pPr>
            <a:r>
              <a:rPr kumimoji="0" lang="de-DE" sz="4400" b="1" i="1" u="none" strike="noStrike" cap="none" normalizeH="0" baseline="0" dirty="0" smtClean="0">
                <a:ln>
                  <a:noFill/>
                </a:ln>
                <a:solidFill>
                  <a:srgbClr val="008000"/>
                </a:solidFill>
                <a:effectLst/>
                <a:ea typeface="Times New Roman" pitchFamily="18" charset="0"/>
                <a:cs typeface="Arial" pitchFamily="34" charset="0"/>
              </a:rPr>
              <a:t>Ja, </a:t>
            </a:r>
            <a:r>
              <a:rPr kumimoji="0" lang="de-DE" sz="4400" b="1" i="1" u="sng" strike="noStrike" cap="none" normalizeH="0" baseline="0" dirty="0" smtClean="0">
                <a:ln>
                  <a:noFill/>
                </a:ln>
                <a:solidFill>
                  <a:srgbClr val="008000"/>
                </a:solidFill>
                <a:effectLst/>
                <a:ea typeface="Times New Roman" pitchFamily="18" charset="0"/>
                <a:cs typeface="Arial" pitchFamily="34" charset="0"/>
                <a:sym typeface="Symbol" pitchFamily="18" charset="2"/>
              </a:rPr>
              <a:t>sein</a:t>
            </a:r>
            <a:r>
              <a:rPr kumimoji="0" lang="de-DE" sz="4400" b="1" i="1" u="none" strike="noStrike" cap="none" normalizeH="0" baseline="0" dirty="0" smtClean="0">
                <a:ln>
                  <a:noFill/>
                </a:ln>
                <a:solidFill>
                  <a:srgbClr val="008000"/>
                </a:solidFill>
                <a:effectLst/>
                <a:ea typeface="Times New Roman" pitchFamily="18" charset="0"/>
                <a:cs typeface="Arial" pitchFamily="34" charset="0"/>
                <a:sym typeface="Symbol" pitchFamily="18" charset="2"/>
              </a:rPr>
              <a:t> Geburtstag ist am 1. Mai.</a:t>
            </a:r>
            <a:endParaRPr kumimoji="0" lang="ru-RU" sz="4400" b="1" i="1" u="none" strike="noStrike" cap="none" normalizeH="0" baseline="0" dirty="0" smtClean="0">
              <a:ln>
                <a:noFill/>
              </a:ln>
              <a:solidFill>
                <a:srgbClr val="008000"/>
              </a:solidFill>
              <a:effectLst/>
              <a:cs typeface="Arial" pitchFamily="34" charset="0"/>
              <a:sym typeface="Symbol" pitchFamily="18" charset="2"/>
            </a:endParaRP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de-DE" sz="4400" b="1" i="1" u="none" strike="noStrike" cap="none" normalizeH="0" baseline="0" dirty="0" smtClean="0">
                <a:ln>
                  <a:noFill/>
                </a:ln>
                <a:solidFill>
                  <a:srgbClr val="C00000"/>
                </a:solidFill>
                <a:effectLst/>
                <a:ea typeface="Times New Roman" pitchFamily="18" charset="0"/>
                <a:cs typeface="Arial" pitchFamily="34" charset="0"/>
                <a:sym typeface="Symbol" pitchFamily="18" charset="2"/>
              </a:rPr>
              <a:t>Wann ist </a:t>
            </a:r>
            <a:r>
              <a:rPr kumimoji="0" lang="de-DE" sz="4400" b="1" i="1" u="sng" strike="noStrike" cap="none" normalizeH="0" baseline="0" dirty="0" smtClean="0">
                <a:ln>
                  <a:noFill/>
                </a:ln>
                <a:solidFill>
                  <a:srgbClr val="C00000"/>
                </a:solidFill>
                <a:effectLst/>
                <a:ea typeface="Times New Roman" pitchFamily="18" charset="0"/>
                <a:cs typeface="Arial" pitchFamily="34" charset="0"/>
                <a:sym typeface="Symbol" pitchFamily="18" charset="2"/>
              </a:rPr>
              <a:t>Alinas</a:t>
            </a:r>
            <a:r>
              <a:rPr kumimoji="0" lang="de-DE" sz="4400" b="1" i="1" u="none" strike="noStrike" cap="none" normalizeH="0" baseline="0" dirty="0" smtClean="0">
                <a:ln>
                  <a:noFill/>
                </a:ln>
                <a:solidFill>
                  <a:srgbClr val="C00000"/>
                </a:solidFill>
                <a:effectLst/>
                <a:ea typeface="Times New Roman" pitchFamily="18" charset="0"/>
                <a:cs typeface="Arial" pitchFamily="34" charset="0"/>
                <a:sym typeface="Symbol" pitchFamily="18" charset="2"/>
              </a:rPr>
              <a:t> Geburtstag? Am 3. März? </a:t>
            </a: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de-DE" sz="4400" b="1" i="1" u="none" strike="noStrike" cap="none" normalizeH="0" baseline="0" dirty="0" smtClean="0">
                <a:ln>
                  <a:noFill/>
                </a:ln>
                <a:solidFill>
                  <a:srgbClr val="008000"/>
                </a:solidFill>
                <a:effectLst/>
                <a:ea typeface="Times New Roman" pitchFamily="18" charset="0"/>
                <a:cs typeface="Arial" pitchFamily="34" charset="0"/>
              </a:rPr>
              <a:t>Ja, </a:t>
            </a:r>
            <a:r>
              <a:rPr kumimoji="0" lang="de-DE" sz="4400" b="1" i="1" u="sng" strike="noStrike" cap="none" normalizeH="0" baseline="0" dirty="0" smtClean="0">
                <a:ln>
                  <a:noFill/>
                </a:ln>
                <a:solidFill>
                  <a:srgbClr val="008000"/>
                </a:solidFill>
                <a:effectLst/>
                <a:ea typeface="Times New Roman" pitchFamily="18" charset="0"/>
                <a:cs typeface="Arial" pitchFamily="34" charset="0"/>
                <a:sym typeface="Symbol" pitchFamily="18" charset="2"/>
              </a:rPr>
              <a:t>ihr</a:t>
            </a:r>
            <a:r>
              <a:rPr kumimoji="0" lang="de-DE" sz="4400" b="1" i="1" u="none" strike="noStrike" cap="none" normalizeH="0" baseline="0" dirty="0" smtClean="0">
                <a:ln>
                  <a:noFill/>
                </a:ln>
                <a:solidFill>
                  <a:srgbClr val="008000"/>
                </a:solidFill>
                <a:effectLst/>
                <a:ea typeface="Times New Roman" pitchFamily="18" charset="0"/>
                <a:cs typeface="Arial" pitchFamily="34" charset="0"/>
                <a:sym typeface="Symbol" pitchFamily="18" charset="2"/>
              </a:rPr>
              <a:t> Geburtstag ist am 3. März.</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285728"/>
            <a:ext cx="121920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Wann ist Anjas Geburtstag? Am 1. April?</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Wann ist </a:t>
            </a:r>
            <a:r>
              <a:rPr kumimoji="0" lang="de-DE" sz="4000" b="1"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Wassjas</a:t>
            </a: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Geburtstag? Am 4. Dezember?</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Wann ist </a:t>
            </a:r>
            <a:r>
              <a:rPr kumimoji="0" lang="de-DE" sz="4000" b="1"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Wikas</a:t>
            </a: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Geburtstag? Am 1. Januar?</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Wann ist Igors Geburtstag? Am 3. Mai?</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Wann ist </a:t>
            </a:r>
            <a:r>
              <a:rPr kumimoji="0" lang="de-DE" sz="4000" b="1"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Dimas</a:t>
            </a: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Geburtstag? Am 20. April?</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Wann ist </a:t>
            </a:r>
            <a:r>
              <a:rPr kumimoji="0" lang="de-DE" sz="4000" b="1"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Allas</a:t>
            </a: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Geburtstag? Am 1. Juni?</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Wann ist Nataschas Geburtstag? Am 3. August?</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Wann ist </a:t>
            </a:r>
            <a:r>
              <a:rPr kumimoji="0" lang="de-DE" sz="4000" b="1"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Wowas</a:t>
            </a: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Geburtstag? Am 7. September?</a:t>
            </a: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Wann ist </a:t>
            </a:r>
            <a:r>
              <a:rPr kumimoji="0" lang="de-DE" sz="4000" b="1" i="1"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Aljoschas</a:t>
            </a: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Geburtstag? Am 11. Juli?</a:t>
            </a:r>
            <a:endParaRPr kumimoji="0" lang="de-DE" sz="4000" b="1"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pic>
        <p:nvPicPr>
          <p:cNvPr id="33793" name="Picture 1" descr="ученица01"/>
          <p:cNvPicPr>
            <a:picLocks noChangeAspect="1" noChangeArrowheads="1"/>
          </p:cNvPicPr>
          <p:nvPr/>
        </p:nvPicPr>
        <p:blipFill>
          <a:blip r:embed="rId3" cstate="print"/>
          <a:srcRect/>
          <a:stretch>
            <a:fillRect/>
          </a:stretch>
        </p:blipFill>
        <p:spPr bwMode="auto">
          <a:xfrm>
            <a:off x="238084" y="1357298"/>
            <a:ext cx="1347462" cy="2214578"/>
          </a:xfrm>
          <a:prstGeom prst="rect">
            <a:avLst/>
          </a:prstGeom>
          <a:noFill/>
        </p:spPr>
      </p:pic>
      <p:sp>
        <p:nvSpPr>
          <p:cNvPr id="33795" name="Rectangle 3"/>
          <p:cNvSpPr>
            <a:spLocks noChangeArrowheads="1"/>
          </p:cNvSpPr>
          <p:nvPr/>
        </p:nvSpPr>
        <p:spPr bwMode="auto">
          <a:xfrm>
            <a:off x="1595406" y="285728"/>
            <a:ext cx="10215634"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000" b="1" i="1" u="sng" strike="noStrike" cap="none" normalizeH="0" baseline="0" dirty="0" smtClean="0">
                <a:ln>
                  <a:noFill/>
                </a:ln>
                <a:solidFill>
                  <a:srgbClr val="FF0000"/>
                </a:solidFill>
                <a:effectLst/>
                <a:latin typeface="Arial" pitchFamily="34" charset="0"/>
                <a:ea typeface="Times New Roman" pitchFamily="18" charset="0"/>
                <a:cs typeface="Arial" pitchFamily="34" charset="0"/>
              </a:rPr>
              <a:t>die</a:t>
            </a: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erste, die zweite, die dritte, die vier</a:t>
            </a:r>
            <a:r>
              <a:rPr kumimoji="0" lang="de-DE" sz="4000" b="1" i="1" u="sng" strike="noStrike" cap="none" normalizeH="0" baseline="0" dirty="0" smtClean="0">
                <a:ln>
                  <a:noFill/>
                </a:ln>
                <a:solidFill>
                  <a:srgbClr val="0000CC"/>
                </a:solidFill>
                <a:effectLst/>
                <a:latin typeface="Arial" pitchFamily="34" charset="0"/>
                <a:ea typeface="Times New Roman" pitchFamily="18" charset="0"/>
                <a:cs typeface="Arial" pitchFamily="34" charset="0"/>
              </a:rPr>
              <a:t>te</a:t>
            </a: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die fünfte, die sechste, die siebente,</a:t>
            </a:r>
            <a:endParaRPr kumimoji="0" lang="ru-RU"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die achte, die neunte, die zehnte,</a:t>
            </a:r>
            <a:endParaRPr kumimoji="0" lang="ru-RU"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die elfte, die zwölfte, die dreizehnte,</a:t>
            </a:r>
            <a:endParaRPr kumimoji="0" lang="ru-RU"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die vierzehnte, die fünfzehnte,</a:t>
            </a:r>
            <a:endParaRPr kumimoji="0" lang="ru-RU"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die sechzehnte, die siebzehnte,</a:t>
            </a:r>
            <a:endParaRPr kumimoji="0" lang="ru-RU"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die achtzehnte, die neunzehnte,</a:t>
            </a:r>
            <a:endParaRPr kumimoji="0" lang="ru-RU"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die zwanzigste, die einundzwanzigste, ..., die dreißigste, die vierzigste, ...,</a:t>
            </a:r>
            <a:endParaRPr kumimoji="0" lang="ru-RU"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die hundertste.</a:t>
            </a:r>
            <a:endParaRPr kumimoji="0" lang="de-DE" sz="4000" b="1"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33795" name="Rectangle 3"/>
          <p:cNvSpPr>
            <a:spLocks noChangeArrowheads="1"/>
          </p:cNvSpPr>
          <p:nvPr/>
        </p:nvSpPr>
        <p:spPr bwMode="auto">
          <a:xfrm>
            <a:off x="238084" y="357166"/>
            <a:ext cx="7000924"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 –</a:t>
            </a:r>
            <a:r>
              <a:rPr kumimoji="0" lang="de-DE" sz="4000" b="1" i="1" u="none" strike="noStrike" cap="none" normalizeH="0" dirty="0" smtClean="0">
                <a:ln>
                  <a:noFill/>
                </a:ln>
                <a:solidFill>
                  <a:srgbClr val="000000"/>
                </a:solidFill>
                <a:effectLst/>
                <a:latin typeface="Arial" pitchFamily="34" charset="0"/>
                <a:ea typeface="Times New Roman" pitchFamily="18" charset="0"/>
                <a:cs typeface="Arial" pitchFamily="34" charset="0"/>
              </a:rPr>
              <a:t> der </a:t>
            </a:r>
            <a:r>
              <a:rPr kumimoji="0" lang="de-DE" sz="4000" b="1" i="1" u="none" strike="noStrike" cap="none" normalizeH="0" dirty="0" smtClean="0">
                <a:ln>
                  <a:noFill/>
                </a:ln>
                <a:solidFill>
                  <a:srgbClr val="FF0000"/>
                </a:solidFill>
                <a:effectLst/>
                <a:latin typeface="Arial" pitchFamily="34" charset="0"/>
                <a:ea typeface="Times New Roman" pitchFamily="18" charset="0"/>
                <a:cs typeface="Arial" pitchFamily="34" charset="0"/>
              </a:rPr>
              <a:t>erste</a:t>
            </a: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lang="de-DE" sz="4000" b="1" i="1" dirty="0" smtClean="0">
                <a:solidFill>
                  <a:srgbClr val="000000"/>
                </a:solidFill>
                <a:ea typeface="Times New Roman" pitchFamily="18" charset="0"/>
                <a:cs typeface="Arial" pitchFamily="34" charset="0"/>
              </a:rPr>
              <a:t>2 – der zwei</a:t>
            </a:r>
            <a:r>
              <a:rPr lang="de-DE" sz="4000" b="1" i="1" dirty="0" smtClean="0">
                <a:solidFill>
                  <a:srgbClr val="FF0000"/>
                </a:solidFill>
                <a:ea typeface="Times New Roman" pitchFamily="18" charset="0"/>
                <a:cs typeface="Arial" pitchFamily="34" charset="0"/>
              </a:rPr>
              <a:t>te</a:t>
            </a: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000" b="1" i="1" u="none" strike="noStrike" cap="none" normalizeH="0" baseline="0" dirty="0" smtClean="0">
                <a:ln>
                  <a:noFill/>
                </a:ln>
                <a:solidFill>
                  <a:schemeClr val="tx1"/>
                </a:solidFill>
                <a:effectLst/>
                <a:latin typeface="Arial" pitchFamily="34" charset="0"/>
                <a:cs typeface="Arial" pitchFamily="34" charset="0"/>
              </a:rPr>
              <a:t>3 –</a:t>
            </a:r>
            <a:r>
              <a:rPr lang="de-DE" sz="4000" b="1" i="1" dirty="0" smtClean="0">
                <a:cs typeface="Arial" pitchFamily="34" charset="0"/>
              </a:rPr>
              <a:t> der </a:t>
            </a:r>
            <a:r>
              <a:rPr lang="de-DE" sz="4000" b="1" i="1" dirty="0" smtClean="0">
                <a:solidFill>
                  <a:srgbClr val="FF0000"/>
                </a:solidFill>
                <a:cs typeface="Arial" pitchFamily="34" charset="0"/>
              </a:rPr>
              <a:t>dritte</a:t>
            </a: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000" b="1" i="1" u="none" strike="noStrike" cap="none" normalizeH="0" baseline="0" dirty="0" smtClean="0">
                <a:ln>
                  <a:noFill/>
                </a:ln>
                <a:solidFill>
                  <a:schemeClr val="tx1"/>
                </a:solidFill>
                <a:effectLst/>
                <a:latin typeface="Arial" pitchFamily="34" charset="0"/>
                <a:cs typeface="Arial" pitchFamily="34" charset="0"/>
              </a:rPr>
              <a:t>4</a:t>
            </a:r>
            <a:r>
              <a:rPr kumimoji="0" lang="de-DE" sz="4000" b="1" i="1" u="none" strike="noStrike" cap="none" normalizeH="0" dirty="0" smtClean="0">
                <a:ln>
                  <a:noFill/>
                </a:ln>
                <a:solidFill>
                  <a:schemeClr val="tx1"/>
                </a:solidFill>
                <a:effectLst/>
                <a:latin typeface="Arial" pitchFamily="34" charset="0"/>
                <a:cs typeface="Arial" pitchFamily="34" charset="0"/>
              </a:rPr>
              <a:t> –</a:t>
            </a:r>
            <a:r>
              <a:rPr lang="de-DE" sz="4000" b="1" i="1" dirty="0" smtClean="0">
                <a:cs typeface="Arial" pitchFamily="34" charset="0"/>
              </a:rPr>
              <a:t> der vier</a:t>
            </a:r>
            <a:r>
              <a:rPr lang="de-DE" sz="4000" b="1" i="1" dirty="0" smtClean="0">
                <a:solidFill>
                  <a:srgbClr val="FF0000"/>
                </a:solidFill>
                <a:cs typeface="Arial" pitchFamily="34" charset="0"/>
              </a:rPr>
              <a:t>te</a:t>
            </a: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000" b="1" i="1" u="none" strike="noStrike" cap="none" normalizeH="0" dirty="0" smtClean="0">
                <a:ln>
                  <a:noFill/>
                </a:ln>
                <a:solidFill>
                  <a:schemeClr val="tx1"/>
                </a:solidFill>
                <a:effectLst/>
                <a:latin typeface="Arial" pitchFamily="34" charset="0"/>
                <a:cs typeface="Arial" pitchFamily="34" charset="0"/>
              </a:rPr>
              <a:t>5 –</a:t>
            </a:r>
            <a:r>
              <a:rPr lang="de-DE" sz="4000" b="1" i="1" dirty="0" smtClean="0">
                <a:cs typeface="Arial" pitchFamily="34" charset="0"/>
              </a:rPr>
              <a:t> der fünf</a:t>
            </a:r>
            <a:r>
              <a:rPr lang="de-DE" sz="4000" b="1" i="1" dirty="0" smtClean="0">
                <a:solidFill>
                  <a:srgbClr val="FF0000"/>
                </a:solidFill>
                <a:cs typeface="Arial" pitchFamily="34" charset="0"/>
              </a:rPr>
              <a:t>te</a:t>
            </a: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000" b="1" i="1" u="none" strike="noStrike" cap="none" normalizeH="0" dirty="0" smtClean="0">
                <a:ln>
                  <a:noFill/>
                </a:ln>
                <a:solidFill>
                  <a:schemeClr val="tx1"/>
                </a:solidFill>
                <a:effectLst/>
                <a:latin typeface="Arial" pitchFamily="34" charset="0"/>
                <a:cs typeface="Arial" pitchFamily="34" charset="0"/>
              </a:rPr>
              <a:t>6 –</a:t>
            </a:r>
            <a:r>
              <a:rPr lang="de-DE" sz="4000" b="1" i="1" dirty="0" smtClean="0">
                <a:cs typeface="Arial" pitchFamily="34" charset="0"/>
              </a:rPr>
              <a:t> der sechs</a:t>
            </a:r>
            <a:r>
              <a:rPr lang="de-DE" sz="4000" b="1" i="1" dirty="0" smtClean="0">
                <a:solidFill>
                  <a:srgbClr val="FF0000"/>
                </a:solidFill>
                <a:cs typeface="Arial" pitchFamily="34" charset="0"/>
              </a:rPr>
              <a:t>te</a:t>
            </a: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000" b="1" i="1" u="none" strike="noStrike" cap="none" normalizeH="0" dirty="0" smtClean="0">
                <a:ln>
                  <a:noFill/>
                </a:ln>
                <a:solidFill>
                  <a:schemeClr val="tx1"/>
                </a:solidFill>
                <a:effectLst/>
                <a:latin typeface="Arial" pitchFamily="34" charset="0"/>
                <a:cs typeface="Arial" pitchFamily="34" charset="0"/>
              </a:rPr>
              <a:t>7 –</a:t>
            </a:r>
            <a:r>
              <a:rPr lang="de-DE" sz="4000" b="1" i="1" dirty="0" smtClean="0">
                <a:cs typeface="Arial" pitchFamily="34" charset="0"/>
              </a:rPr>
              <a:t> der sieben</a:t>
            </a:r>
            <a:r>
              <a:rPr lang="de-DE" sz="4000" b="1" i="1" dirty="0" smtClean="0">
                <a:solidFill>
                  <a:srgbClr val="FF0000"/>
                </a:solidFill>
                <a:cs typeface="Arial" pitchFamily="34" charset="0"/>
              </a:rPr>
              <a:t>te</a:t>
            </a:r>
            <a:r>
              <a:rPr lang="de-DE" sz="4000" b="1" i="1" dirty="0" smtClean="0">
                <a:cs typeface="Arial" pitchFamily="34" charset="0"/>
              </a:rPr>
              <a:t> (der sieb</a:t>
            </a:r>
            <a:r>
              <a:rPr lang="de-DE" sz="4000" b="1" i="1" dirty="0" smtClean="0">
                <a:solidFill>
                  <a:srgbClr val="FF0000"/>
                </a:solidFill>
                <a:cs typeface="Arial" pitchFamily="34" charset="0"/>
              </a:rPr>
              <a:t>te</a:t>
            </a:r>
            <a:r>
              <a:rPr lang="de-DE" sz="4000" b="1" i="1" dirty="0" smtClean="0">
                <a:cs typeface="Arial" pitchFamily="34" charset="0"/>
              </a:rPr>
              <a:t>)</a:t>
            </a: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000" b="1" i="1" u="none" strike="noStrike" cap="none" normalizeH="0" dirty="0" smtClean="0">
                <a:ln>
                  <a:noFill/>
                </a:ln>
                <a:solidFill>
                  <a:schemeClr val="tx1"/>
                </a:solidFill>
                <a:effectLst/>
                <a:latin typeface="Arial" pitchFamily="34" charset="0"/>
                <a:cs typeface="Arial" pitchFamily="34" charset="0"/>
              </a:rPr>
              <a:t>8 –</a:t>
            </a:r>
            <a:r>
              <a:rPr lang="de-DE" sz="4000" b="1" i="1" dirty="0" smtClean="0">
                <a:cs typeface="Arial" pitchFamily="34" charset="0"/>
              </a:rPr>
              <a:t> der ach</a:t>
            </a:r>
            <a:r>
              <a:rPr lang="de-DE" sz="4000" b="1" i="1" dirty="0" smtClean="0">
                <a:solidFill>
                  <a:srgbClr val="FF0000"/>
                </a:solidFill>
                <a:cs typeface="Arial" pitchFamily="34" charset="0"/>
              </a:rPr>
              <a:t>te</a:t>
            </a:r>
            <a:endParaRPr kumimoji="0" lang="de-DE" sz="4000" b="1" i="1" u="none" strike="noStrike" cap="none" normalizeH="0" dirty="0" smtClean="0">
              <a:ln>
                <a:noFill/>
              </a:ln>
              <a:solidFill>
                <a:srgbClr val="FF0000"/>
              </a:solidFill>
              <a:effectLst/>
              <a:latin typeface="Arial" pitchFamily="34" charset="0"/>
              <a:cs typeface="Arial" pitchFamily="34" charset="0"/>
            </a:endParaRPr>
          </a:p>
        </p:txBody>
      </p:sp>
      <p:sp>
        <p:nvSpPr>
          <p:cNvPr id="6" name="Rectangle 3"/>
          <p:cNvSpPr>
            <a:spLocks noChangeArrowheads="1"/>
          </p:cNvSpPr>
          <p:nvPr/>
        </p:nvSpPr>
        <p:spPr bwMode="auto">
          <a:xfrm>
            <a:off x="4881554" y="500042"/>
            <a:ext cx="7310446"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20 –</a:t>
            </a:r>
            <a:r>
              <a:rPr kumimoji="0" lang="de-DE" sz="4000" b="1" i="1" u="none" strike="noStrike" cap="none" normalizeH="0" dirty="0" smtClean="0">
                <a:ln>
                  <a:noFill/>
                </a:ln>
                <a:solidFill>
                  <a:srgbClr val="000000"/>
                </a:solidFill>
                <a:effectLst/>
                <a:latin typeface="Arial" pitchFamily="34" charset="0"/>
                <a:ea typeface="Times New Roman" pitchFamily="18" charset="0"/>
                <a:cs typeface="Arial" pitchFamily="34" charset="0"/>
              </a:rPr>
              <a:t> der zwanzig</a:t>
            </a:r>
            <a:r>
              <a:rPr kumimoji="0" lang="de-DE" sz="4000" b="1" i="1" u="none" strike="noStrike" cap="none" normalizeH="0" dirty="0" smtClean="0">
                <a:ln>
                  <a:noFill/>
                </a:ln>
                <a:solidFill>
                  <a:srgbClr val="FF0000"/>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ste</a:t>
            </a:r>
            <a:r>
              <a:rPr kumimoji="0" lang="de-DE" sz="4000" b="1" i="1" u="none" strike="noStrike" cap="none" normalizeH="0" dirty="0" smtClean="0">
                <a:ln>
                  <a:noFill/>
                </a:ln>
                <a:solidFill>
                  <a:srgbClr val="000000"/>
                </a:solidFill>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000" b="1" i="1" u="none" strike="noStrike" cap="none" normalizeH="0" dirty="0" smtClean="0">
                <a:ln>
                  <a:noFill/>
                </a:ln>
                <a:solidFill>
                  <a:srgbClr val="000000"/>
                </a:solidFill>
                <a:effectLst/>
                <a:latin typeface="Arial" pitchFamily="34" charset="0"/>
                <a:ea typeface="Times New Roman" pitchFamily="18" charset="0"/>
                <a:cs typeface="Arial" pitchFamily="34" charset="0"/>
              </a:rPr>
              <a:t>21 </a:t>
            </a:r>
            <a:r>
              <a:rPr kumimoji="0" lang="de-DE" sz="4000" b="1" i="1" u="none" strike="noStrike" cap="none" normalizeH="0" dirty="0" smtClean="0">
                <a:ln>
                  <a:noFill/>
                </a:ln>
                <a:effectLst/>
                <a:latin typeface="Arial" pitchFamily="34" charset="0"/>
                <a:ea typeface="Times New Roman" pitchFamily="18" charset="0"/>
                <a:cs typeface="Arial" pitchFamily="34" charset="0"/>
              </a:rPr>
              <a:t>– der einundzwanzig</a:t>
            </a:r>
            <a:r>
              <a:rPr kumimoji="0" lang="de-DE" sz="4000" b="1" i="1" u="none" strike="noStrike" cap="none" normalizeH="0" dirty="0" smtClean="0">
                <a:ln>
                  <a:noFill/>
                </a:ln>
                <a:solidFill>
                  <a:srgbClr val="FF0000"/>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ste</a:t>
            </a:r>
            <a:r>
              <a:rPr kumimoji="0" lang="de-DE" sz="4000" b="1" i="1" u="none" strike="noStrike" cap="none" normalizeH="0" dirty="0" smtClean="0">
                <a:ln>
                  <a:noFill/>
                </a:ln>
                <a:effectLst/>
                <a:latin typeface="Arial" pitchFamily="34" charset="0"/>
                <a:ea typeface="Times New Roman" pitchFamily="18" charset="0"/>
                <a:cs typeface="Arial" pitchFamily="34" charset="0"/>
              </a:rPr>
              <a:t>,</a:t>
            </a: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lang="de-DE" sz="4000" b="1" i="1" dirty="0" smtClean="0">
                <a:ea typeface="Times New Roman" pitchFamily="18" charset="0"/>
                <a:cs typeface="Arial" pitchFamily="34" charset="0"/>
              </a:rPr>
              <a:t>22 – der zweiundzwanzig</a:t>
            </a:r>
            <a:r>
              <a:rPr lang="de-DE" sz="4000" b="1" i="1" dirty="0" smtClean="0">
                <a:solidFill>
                  <a:srgbClr val="FF0000"/>
                </a:solidFill>
                <a:effectLst>
                  <a:outerShdw blurRad="38100" dist="38100" dir="2700000" algn="tl">
                    <a:srgbClr val="000000">
                      <a:alpha val="43137"/>
                    </a:srgbClr>
                  </a:outerShdw>
                </a:effectLst>
                <a:ea typeface="Times New Roman" pitchFamily="18" charset="0"/>
                <a:cs typeface="Arial" pitchFamily="34" charset="0"/>
              </a:rPr>
              <a:t>ste</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238084" y="0"/>
            <a:ext cx="11953916"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eaLnBrk="1" hangingPunct="1">
              <a:tabLst>
                <a:tab pos="180975" algn="l"/>
              </a:tabLst>
            </a:pPr>
            <a:r>
              <a:rPr kumimoji="0" lang="ru-RU" sz="3600" b="1" i="1" u="none" strike="noStrike" cap="none" normalizeH="0" baseline="0" dirty="0" smtClean="0">
                <a:ln>
                  <a:noFill/>
                </a:ln>
                <a:solidFill>
                  <a:srgbClr val="0000CC"/>
                </a:solidFill>
                <a:effectLst/>
                <a:ea typeface="Times New Roman" pitchFamily="18" charset="0"/>
                <a:cs typeface="Arial" pitchFamily="34" charset="0"/>
              </a:rPr>
              <a:t>Назови всех по порядку (письменно):</a:t>
            </a:r>
            <a:endParaRPr kumimoji="0" lang="ru-RU" sz="3600" b="1" i="1" u="none" strike="noStrike" cap="none" normalizeH="0" baseline="0" dirty="0" smtClean="0">
              <a:ln>
                <a:noFill/>
              </a:ln>
              <a:solidFill>
                <a:srgbClr val="0000CC"/>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180975" algn="l"/>
              </a:tabLst>
            </a:pPr>
            <a:r>
              <a:rPr kumimoji="0" lang="de-DE" sz="36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Die erste Schülerin, der erste Schüler, die zweite Schülerin, der zweite Schüler, die dritte Schülerin,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Рисунок 13" descr="girl-with-pencil.png"/>
          <p:cNvPicPr>
            <a:picLocks noChangeAspect="1"/>
          </p:cNvPicPr>
          <p:nvPr/>
        </p:nvPicPr>
        <p:blipFill>
          <a:blip r:embed="rId3" cstate="print"/>
          <a:srcRect/>
          <a:stretch>
            <a:fillRect/>
          </a:stretch>
        </p:blipFill>
        <p:spPr bwMode="auto">
          <a:xfrm>
            <a:off x="0" y="2143116"/>
            <a:ext cx="857256" cy="1233496"/>
          </a:xfrm>
          <a:prstGeom prst="rect">
            <a:avLst/>
          </a:prstGeom>
          <a:noFill/>
          <a:ln w="9525">
            <a:noFill/>
            <a:miter lim="800000"/>
            <a:headEnd/>
            <a:tailEnd/>
          </a:ln>
        </p:spPr>
      </p:pic>
      <p:pic>
        <p:nvPicPr>
          <p:cNvPr id="5" name="Рисунок 15" descr="schuler.png"/>
          <p:cNvPicPr>
            <a:picLocks noChangeAspect="1"/>
          </p:cNvPicPr>
          <p:nvPr/>
        </p:nvPicPr>
        <p:blipFill>
          <a:blip r:embed="rId4" cstate="print"/>
          <a:srcRect/>
          <a:stretch>
            <a:fillRect/>
          </a:stretch>
        </p:blipFill>
        <p:spPr bwMode="auto">
          <a:xfrm>
            <a:off x="1071570" y="2143116"/>
            <a:ext cx="1143008" cy="1217727"/>
          </a:xfrm>
          <a:prstGeom prst="rect">
            <a:avLst/>
          </a:prstGeom>
          <a:noFill/>
          <a:ln w="9525">
            <a:noFill/>
            <a:miter lim="800000"/>
            <a:headEnd/>
            <a:tailEnd/>
          </a:ln>
        </p:spPr>
      </p:pic>
      <p:pic>
        <p:nvPicPr>
          <p:cNvPr id="6" name="Рисунок 13" descr="girl-with-pencil.png"/>
          <p:cNvPicPr>
            <a:picLocks noChangeAspect="1"/>
          </p:cNvPicPr>
          <p:nvPr/>
        </p:nvPicPr>
        <p:blipFill>
          <a:blip r:embed="rId3" cstate="print"/>
          <a:srcRect/>
          <a:stretch>
            <a:fillRect/>
          </a:stretch>
        </p:blipFill>
        <p:spPr bwMode="auto">
          <a:xfrm>
            <a:off x="2428892" y="2143116"/>
            <a:ext cx="857256" cy="1233496"/>
          </a:xfrm>
          <a:prstGeom prst="rect">
            <a:avLst/>
          </a:prstGeom>
          <a:noFill/>
          <a:ln w="9525">
            <a:noFill/>
            <a:miter lim="800000"/>
            <a:headEnd/>
            <a:tailEnd/>
          </a:ln>
        </p:spPr>
      </p:pic>
      <p:pic>
        <p:nvPicPr>
          <p:cNvPr id="7" name="Рисунок 15" descr="schuler.png"/>
          <p:cNvPicPr>
            <a:picLocks noChangeAspect="1"/>
          </p:cNvPicPr>
          <p:nvPr/>
        </p:nvPicPr>
        <p:blipFill>
          <a:blip r:embed="rId4" cstate="print"/>
          <a:srcRect/>
          <a:stretch>
            <a:fillRect/>
          </a:stretch>
        </p:blipFill>
        <p:spPr bwMode="auto">
          <a:xfrm>
            <a:off x="3429024" y="2143116"/>
            <a:ext cx="1143008" cy="1217727"/>
          </a:xfrm>
          <a:prstGeom prst="rect">
            <a:avLst/>
          </a:prstGeom>
          <a:noFill/>
          <a:ln w="9525">
            <a:noFill/>
            <a:miter lim="800000"/>
            <a:headEnd/>
            <a:tailEnd/>
          </a:ln>
        </p:spPr>
      </p:pic>
      <p:pic>
        <p:nvPicPr>
          <p:cNvPr id="8" name="Рисунок 13" descr="girl-with-pencil.png"/>
          <p:cNvPicPr>
            <a:picLocks noChangeAspect="1"/>
          </p:cNvPicPr>
          <p:nvPr/>
        </p:nvPicPr>
        <p:blipFill>
          <a:blip r:embed="rId3" cstate="print"/>
          <a:srcRect/>
          <a:stretch>
            <a:fillRect/>
          </a:stretch>
        </p:blipFill>
        <p:spPr bwMode="auto">
          <a:xfrm>
            <a:off x="4786346" y="2071678"/>
            <a:ext cx="857256" cy="1233496"/>
          </a:xfrm>
          <a:prstGeom prst="rect">
            <a:avLst/>
          </a:prstGeom>
          <a:noFill/>
          <a:ln w="9525">
            <a:noFill/>
            <a:miter lim="800000"/>
            <a:headEnd/>
            <a:tailEnd/>
          </a:ln>
        </p:spPr>
      </p:pic>
      <p:pic>
        <p:nvPicPr>
          <p:cNvPr id="9" name="Рисунок 13" descr="girl-with-pencil.png"/>
          <p:cNvPicPr>
            <a:picLocks noChangeAspect="1"/>
          </p:cNvPicPr>
          <p:nvPr/>
        </p:nvPicPr>
        <p:blipFill>
          <a:blip r:embed="rId3" cstate="print"/>
          <a:srcRect/>
          <a:stretch>
            <a:fillRect/>
          </a:stretch>
        </p:blipFill>
        <p:spPr bwMode="auto">
          <a:xfrm>
            <a:off x="5786478" y="2143116"/>
            <a:ext cx="857256" cy="1233496"/>
          </a:xfrm>
          <a:prstGeom prst="rect">
            <a:avLst/>
          </a:prstGeom>
          <a:noFill/>
          <a:ln w="9525">
            <a:noFill/>
            <a:miter lim="800000"/>
            <a:headEnd/>
            <a:tailEnd/>
          </a:ln>
        </p:spPr>
      </p:pic>
      <p:pic>
        <p:nvPicPr>
          <p:cNvPr id="10" name="Рисунок 15" descr="schuler.png"/>
          <p:cNvPicPr>
            <a:picLocks noChangeAspect="1"/>
          </p:cNvPicPr>
          <p:nvPr/>
        </p:nvPicPr>
        <p:blipFill>
          <a:blip r:embed="rId4" cstate="print"/>
          <a:srcRect/>
          <a:stretch>
            <a:fillRect/>
          </a:stretch>
        </p:blipFill>
        <p:spPr bwMode="auto">
          <a:xfrm>
            <a:off x="6929486" y="2143116"/>
            <a:ext cx="1143008" cy="1217727"/>
          </a:xfrm>
          <a:prstGeom prst="rect">
            <a:avLst/>
          </a:prstGeom>
          <a:noFill/>
          <a:ln w="9525">
            <a:noFill/>
            <a:miter lim="800000"/>
            <a:headEnd/>
            <a:tailEnd/>
          </a:ln>
        </p:spPr>
      </p:pic>
      <p:pic>
        <p:nvPicPr>
          <p:cNvPr id="11" name="Рисунок 13" descr="girl-with-pencil.png"/>
          <p:cNvPicPr>
            <a:picLocks noChangeAspect="1"/>
          </p:cNvPicPr>
          <p:nvPr/>
        </p:nvPicPr>
        <p:blipFill>
          <a:blip r:embed="rId3" cstate="print"/>
          <a:srcRect/>
          <a:stretch>
            <a:fillRect/>
          </a:stretch>
        </p:blipFill>
        <p:spPr bwMode="auto">
          <a:xfrm>
            <a:off x="8286808" y="2143116"/>
            <a:ext cx="857256" cy="1233496"/>
          </a:xfrm>
          <a:prstGeom prst="rect">
            <a:avLst/>
          </a:prstGeom>
          <a:noFill/>
          <a:ln w="9525">
            <a:noFill/>
            <a:miter lim="800000"/>
            <a:headEnd/>
            <a:tailEnd/>
          </a:ln>
        </p:spPr>
      </p:pic>
      <p:pic>
        <p:nvPicPr>
          <p:cNvPr id="12" name="Рисунок 15" descr="schuler.png"/>
          <p:cNvPicPr>
            <a:picLocks noChangeAspect="1"/>
          </p:cNvPicPr>
          <p:nvPr/>
        </p:nvPicPr>
        <p:blipFill>
          <a:blip r:embed="rId4" cstate="print"/>
          <a:srcRect/>
          <a:stretch>
            <a:fillRect/>
          </a:stretch>
        </p:blipFill>
        <p:spPr bwMode="auto">
          <a:xfrm>
            <a:off x="9239272" y="2214554"/>
            <a:ext cx="1143008" cy="1217727"/>
          </a:xfrm>
          <a:prstGeom prst="rect">
            <a:avLst/>
          </a:prstGeom>
          <a:noFill/>
          <a:ln w="9525">
            <a:noFill/>
            <a:miter lim="800000"/>
            <a:headEnd/>
            <a:tailEnd/>
          </a:ln>
        </p:spPr>
      </p:pic>
      <p:pic>
        <p:nvPicPr>
          <p:cNvPr id="13" name="Рисунок 13" descr="girl-with-pencil.png"/>
          <p:cNvPicPr>
            <a:picLocks noChangeAspect="1"/>
          </p:cNvPicPr>
          <p:nvPr/>
        </p:nvPicPr>
        <p:blipFill>
          <a:blip r:embed="rId3" cstate="print"/>
          <a:srcRect/>
          <a:stretch>
            <a:fillRect/>
          </a:stretch>
        </p:blipFill>
        <p:spPr bwMode="auto">
          <a:xfrm>
            <a:off x="10453718" y="2214554"/>
            <a:ext cx="857256" cy="1233496"/>
          </a:xfrm>
          <a:prstGeom prst="rect">
            <a:avLst/>
          </a:prstGeom>
          <a:noFill/>
          <a:ln w="9525">
            <a:noFill/>
            <a:miter lim="800000"/>
            <a:headEnd/>
            <a:tailEnd/>
          </a:ln>
        </p:spPr>
      </p:pic>
      <p:pic>
        <p:nvPicPr>
          <p:cNvPr id="14" name="Рисунок 13" descr="girl-with-pencil.png"/>
          <p:cNvPicPr>
            <a:picLocks noChangeAspect="1"/>
          </p:cNvPicPr>
          <p:nvPr/>
        </p:nvPicPr>
        <p:blipFill>
          <a:blip r:embed="rId3" cstate="print"/>
          <a:srcRect/>
          <a:stretch>
            <a:fillRect/>
          </a:stretch>
        </p:blipFill>
        <p:spPr bwMode="auto">
          <a:xfrm>
            <a:off x="11334744" y="2214554"/>
            <a:ext cx="857256" cy="1233496"/>
          </a:xfrm>
          <a:prstGeom prst="rect">
            <a:avLst/>
          </a:prstGeom>
          <a:noFill/>
          <a:ln w="9525">
            <a:noFill/>
            <a:miter lim="800000"/>
            <a:headEnd/>
            <a:tailEnd/>
          </a:ln>
        </p:spPr>
      </p:pic>
      <p:pic>
        <p:nvPicPr>
          <p:cNvPr id="15" name="Рисунок 15" descr="schuler.png"/>
          <p:cNvPicPr>
            <a:picLocks noChangeAspect="1"/>
          </p:cNvPicPr>
          <p:nvPr/>
        </p:nvPicPr>
        <p:blipFill>
          <a:blip r:embed="rId4" cstate="print"/>
          <a:srcRect/>
          <a:stretch>
            <a:fillRect/>
          </a:stretch>
        </p:blipFill>
        <p:spPr bwMode="auto">
          <a:xfrm>
            <a:off x="0" y="3643314"/>
            <a:ext cx="1143008" cy="1217727"/>
          </a:xfrm>
          <a:prstGeom prst="rect">
            <a:avLst/>
          </a:prstGeom>
          <a:noFill/>
          <a:ln w="9525">
            <a:noFill/>
            <a:miter lim="800000"/>
            <a:headEnd/>
            <a:tailEnd/>
          </a:ln>
        </p:spPr>
      </p:pic>
      <p:pic>
        <p:nvPicPr>
          <p:cNvPr id="16" name="Рисунок 13" descr="girl-with-pencil.png"/>
          <p:cNvPicPr>
            <a:picLocks noChangeAspect="1"/>
          </p:cNvPicPr>
          <p:nvPr/>
        </p:nvPicPr>
        <p:blipFill>
          <a:blip r:embed="rId3" cstate="print"/>
          <a:srcRect/>
          <a:stretch>
            <a:fillRect/>
          </a:stretch>
        </p:blipFill>
        <p:spPr bwMode="auto">
          <a:xfrm>
            <a:off x="1238216" y="3643314"/>
            <a:ext cx="857256" cy="1233496"/>
          </a:xfrm>
          <a:prstGeom prst="rect">
            <a:avLst/>
          </a:prstGeom>
          <a:noFill/>
          <a:ln w="9525">
            <a:noFill/>
            <a:miter lim="800000"/>
            <a:headEnd/>
            <a:tailEnd/>
          </a:ln>
        </p:spPr>
      </p:pic>
      <p:pic>
        <p:nvPicPr>
          <p:cNvPr id="17" name="Рисунок 15" descr="schuler.png"/>
          <p:cNvPicPr>
            <a:picLocks noChangeAspect="1"/>
          </p:cNvPicPr>
          <p:nvPr/>
        </p:nvPicPr>
        <p:blipFill>
          <a:blip r:embed="rId4" cstate="print"/>
          <a:srcRect/>
          <a:stretch>
            <a:fillRect/>
          </a:stretch>
        </p:blipFill>
        <p:spPr bwMode="auto">
          <a:xfrm>
            <a:off x="3309918" y="3643314"/>
            <a:ext cx="1143008" cy="1217727"/>
          </a:xfrm>
          <a:prstGeom prst="rect">
            <a:avLst/>
          </a:prstGeom>
          <a:noFill/>
          <a:ln w="9525">
            <a:noFill/>
            <a:miter lim="800000"/>
            <a:headEnd/>
            <a:tailEnd/>
          </a:ln>
        </p:spPr>
      </p:pic>
      <p:pic>
        <p:nvPicPr>
          <p:cNvPr id="18" name="Рисунок 13" descr="girl-with-pencil.png"/>
          <p:cNvPicPr>
            <a:picLocks noChangeAspect="1"/>
          </p:cNvPicPr>
          <p:nvPr/>
        </p:nvPicPr>
        <p:blipFill>
          <a:blip r:embed="rId3" cstate="print"/>
          <a:srcRect/>
          <a:stretch>
            <a:fillRect/>
          </a:stretch>
        </p:blipFill>
        <p:spPr bwMode="auto">
          <a:xfrm>
            <a:off x="2309786" y="3571876"/>
            <a:ext cx="857256" cy="1233496"/>
          </a:xfrm>
          <a:prstGeom prst="rect">
            <a:avLst/>
          </a:prstGeom>
          <a:noFill/>
          <a:ln w="9525">
            <a:noFill/>
            <a:miter lim="800000"/>
            <a:headEnd/>
            <a:tailEnd/>
          </a:ln>
        </p:spPr>
      </p:pic>
      <p:pic>
        <p:nvPicPr>
          <p:cNvPr id="19" name="Рисунок 15" descr="schuler.png"/>
          <p:cNvPicPr>
            <a:picLocks noChangeAspect="1"/>
          </p:cNvPicPr>
          <p:nvPr/>
        </p:nvPicPr>
        <p:blipFill>
          <a:blip r:embed="rId4" cstate="print"/>
          <a:srcRect/>
          <a:stretch>
            <a:fillRect/>
          </a:stretch>
        </p:blipFill>
        <p:spPr bwMode="auto">
          <a:xfrm>
            <a:off x="4667240" y="3643314"/>
            <a:ext cx="1143008" cy="1217727"/>
          </a:xfrm>
          <a:prstGeom prst="rect">
            <a:avLst/>
          </a:prstGeom>
          <a:noFill/>
          <a:ln w="9525">
            <a:noFill/>
            <a:miter lim="800000"/>
            <a:headEnd/>
            <a:tailEnd/>
          </a:ln>
        </p:spPr>
      </p:pic>
      <p:pic>
        <p:nvPicPr>
          <p:cNvPr id="20" name="Рисунок 13" descr="girl-with-pencil.png"/>
          <p:cNvPicPr>
            <a:picLocks noChangeAspect="1"/>
          </p:cNvPicPr>
          <p:nvPr/>
        </p:nvPicPr>
        <p:blipFill>
          <a:blip r:embed="rId3" cstate="print"/>
          <a:srcRect/>
          <a:stretch>
            <a:fillRect/>
          </a:stretch>
        </p:blipFill>
        <p:spPr bwMode="auto">
          <a:xfrm>
            <a:off x="5810248" y="3571876"/>
            <a:ext cx="857256" cy="1233496"/>
          </a:xfrm>
          <a:prstGeom prst="rect">
            <a:avLst/>
          </a:prstGeom>
          <a:noFill/>
          <a:ln w="9525">
            <a:noFill/>
            <a:miter lim="800000"/>
            <a:headEnd/>
            <a:tailEnd/>
          </a:ln>
        </p:spPr>
      </p:pic>
      <p:pic>
        <p:nvPicPr>
          <p:cNvPr id="21" name="Рисунок 15" descr="schuler.png"/>
          <p:cNvPicPr>
            <a:picLocks noChangeAspect="1"/>
          </p:cNvPicPr>
          <p:nvPr/>
        </p:nvPicPr>
        <p:blipFill>
          <a:blip r:embed="rId4" cstate="print"/>
          <a:srcRect/>
          <a:stretch>
            <a:fillRect/>
          </a:stretch>
        </p:blipFill>
        <p:spPr bwMode="auto">
          <a:xfrm>
            <a:off x="6810380" y="3643314"/>
            <a:ext cx="1143008" cy="1217727"/>
          </a:xfrm>
          <a:prstGeom prst="rect">
            <a:avLst/>
          </a:prstGeom>
          <a:noFill/>
          <a:ln w="9525">
            <a:noFill/>
            <a:miter lim="800000"/>
            <a:headEnd/>
            <a:tailEnd/>
          </a:ln>
        </p:spPr>
      </p:pic>
      <p:pic>
        <p:nvPicPr>
          <p:cNvPr id="22" name="Рисунок 13" descr="girl-with-pencil.png"/>
          <p:cNvPicPr>
            <a:picLocks noChangeAspect="1"/>
          </p:cNvPicPr>
          <p:nvPr/>
        </p:nvPicPr>
        <p:blipFill>
          <a:blip r:embed="rId3" cstate="print"/>
          <a:srcRect/>
          <a:stretch>
            <a:fillRect/>
          </a:stretch>
        </p:blipFill>
        <p:spPr bwMode="auto">
          <a:xfrm>
            <a:off x="8096264" y="3571876"/>
            <a:ext cx="857256" cy="1233496"/>
          </a:xfrm>
          <a:prstGeom prst="rect">
            <a:avLst/>
          </a:prstGeom>
          <a:noFill/>
          <a:ln w="9525">
            <a:noFill/>
            <a:miter lim="800000"/>
            <a:headEnd/>
            <a:tailEnd/>
          </a:ln>
        </p:spPr>
      </p:pic>
      <p:pic>
        <p:nvPicPr>
          <p:cNvPr id="23" name="Рисунок 13" descr="girl-with-pencil.png"/>
          <p:cNvPicPr>
            <a:picLocks noChangeAspect="1"/>
          </p:cNvPicPr>
          <p:nvPr/>
        </p:nvPicPr>
        <p:blipFill>
          <a:blip r:embed="rId3" cstate="print"/>
          <a:srcRect/>
          <a:stretch>
            <a:fillRect/>
          </a:stretch>
        </p:blipFill>
        <p:spPr bwMode="auto">
          <a:xfrm>
            <a:off x="9096396" y="3571876"/>
            <a:ext cx="857256" cy="1233496"/>
          </a:xfrm>
          <a:prstGeom prst="rect">
            <a:avLst/>
          </a:prstGeom>
          <a:noFill/>
          <a:ln w="9525">
            <a:noFill/>
            <a:miter lim="800000"/>
            <a:headEnd/>
            <a:tailEnd/>
          </a:ln>
        </p:spPr>
      </p:pic>
      <p:pic>
        <p:nvPicPr>
          <p:cNvPr id="24" name="Рисунок 15" descr="schuler.png"/>
          <p:cNvPicPr>
            <a:picLocks noChangeAspect="1"/>
          </p:cNvPicPr>
          <p:nvPr/>
        </p:nvPicPr>
        <p:blipFill>
          <a:blip r:embed="rId4" cstate="print"/>
          <a:srcRect/>
          <a:stretch>
            <a:fillRect/>
          </a:stretch>
        </p:blipFill>
        <p:spPr bwMode="auto">
          <a:xfrm>
            <a:off x="10167966" y="3571876"/>
            <a:ext cx="1143008" cy="1217727"/>
          </a:xfrm>
          <a:prstGeom prst="rect">
            <a:avLst/>
          </a:prstGeom>
          <a:noFill/>
          <a:ln w="9525">
            <a:noFill/>
            <a:miter lim="800000"/>
            <a:headEnd/>
            <a:tailEnd/>
          </a:ln>
        </p:spPr>
      </p:pic>
      <p:pic>
        <p:nvPicPr>
          <p:cNvPr id="25" name="Рисунок 13" descr="girl-with-pencil.png"/>
          <p:cNvPicPr>
            <a:picLocks noChangeAspect="1"/>
          </p:cNvPicPr>
          <p:nvPr/>
        </p:nvPicPr>
        <p:blipFill>
          <a:blip r:embed="rId3" cstate="print"/>
          <a:srcRect/>
          <a:stretch>
            <a:fillRect/>
          </a:stretch>
        </p:blipFill>
        <p:spPr bwMode="auto">
          <a:xfrm>
            <a:off x="11334744" y="3571876"/>
            <a:ext cx="857256" cy="1233496"/>
          </a:xfrm>
          <a:prstGeom prst="rect">
            <a:avLst/>
          </a:prstGeom>
          <a:noFill/>
          <a:ln w="9525">
            <a:noFill/>
            <a:miter lim="800000"/>
            <a:headEnd/>
            <a:tailEnd/>
          </a:ln>
        </p:spPr>
      </p:pic>
      <p:pic>
        <p:nvPicPr>
          <p:cNvPr id="26" name="Рисунок 15" descr="schuler.png"/>
          <p:cNvPicPr>
            <a:picLocks noChangeAspect="1"/>
          </p:cNvPicPr>
          <p:nvPr/>
        </p:nvPicPr>
        <p:blipFill>
          <a:blip r:embed="rId4" cstate="print"/>
          <a:srcRect/>
          <a:stretch>
            <a:fillRect/>
          </a:stretch>
        </p:blipFill>
        <p:spPr bwMode="auto">
          <a:xfrm>
            <a:off x="0" y="5214950"/>
            <a:ext cx="1143008" cy="1217727"/>
          </a:xfrm>
          <a:prstGeom prst="rect">
            <a:avLst/>
          </a:prstGeom>
          <a:noFill/>
          <a:ln w="9525">
            <a:noFill/>
            <a:miter lim="800000"/>
            <a:headEnd/>
            <a:tailEnd/>
          </a:ln>
        </p:spPr>
      </p:pic>
      <p:pic>
        <p:nvPicPr>
          <p:cNvPr id="27" name="Рисунок 13" descr="girl-with-pencil.png"/>
          <p:cNvPicPr>
            <a:picLocks noChangeAspect="1"/>
          </p:cNvPicPr>
          <p:nvPr/>
        </p:nvPicPr>
        <p:blipFill>
          <a:blip r:embed="rId3" cstate="print"/>
          <a:srcRect/>
          <a:stretch>
            <a:fillRect/>
          </a:stretch>
        </p:blipFill>
        <p:spPr bwMode="auto">
          <a:xfrm>
            <a:off x="1143008" y="5143512"/>
            <a:ext cx="857256" cy="1233496"/>
          </a:xfrm>
          <a:prstGeom prst="rect">
            <a:avLst/>
          </a:prstGeom>
          <a:noFill/>
          <a:ln w="9525">
            <a:noFill/>
            <a:miter lim="800000"/>
            <a:headEnd/>
            <a:tailEnd/>
          </a:ln>
        </p:spPr>
      </p:pic>
      <p:pic>
        <p:nvPicPr>
          <p:cNvPr id="28" name="Рисунок 15" descr="schuler.png"/>
          <p:cNvPicPr>
            <a:picLocks noChangeAspect="1"/>
          </p:cNvPicPr>
          <p:nvPr/>
        </p:nvPicPr>
        <p:blipFill>
          <a:blip r:embed="rId4" cstate="print"/>
          <a:srcRect/>
          <a:stretch>
            <a:fillRect/>
          </a:stretch>
        </p:blipFill>
        <p:spPr bwMode="auto">
          <a:xfrm>
            <a:off x="2143140" y="5214950"/>
            <a:ext cx="1143008" cy="1217727"/>
          </a:xfrm>
          <a:prstGeom prst="rect">
            <a:avLst/>
          </a:prstGeom>
          <a:noFill/>
          <a:ln w="9525">
            <a:noFill/>
            <a:miter lim="800000"/>
            <a:headEnd/>
            <a:tailEnd/>
          </a:ln>
        </p:spPr>
      </p:pic>
      <p:pic>
        <p:nvPicPr>
          <p:cNvPr id="29" name="Рисунок 15" descr="schuler.png"/>
          <p:cNvPicPr>
            <a:picLocks noChangeAspect="1"/>
          </p:cNvPicPr>
          <p:nvPr/>
        </p:nvPicPr>
        <p:blipFill>
          <a:blip r:embed="rId4" cstate="print"/>
          <a:srcRect/>
          <a:stretch>
            <a:fillRect/>
          </a:stretch>
        </p:blipFill>
        <p:spPr bwMode="auto">
          <a:xfrm>
            <a:off x="3357586" y="5143512"/>
            <a:ext cx="1143008" cy="1217727"/>
          </a:xfrm>
          <a:prstGeom prst="rect">
            <a:avLst/>
          </a:prstGeom>
          <a:noFill/>
          <a:ln w="9525">
            <a:noFill/>
            <a:miter lim="800000"/>
            <a:headEnd/>
            <a:tailEnd/>
          </a:ln>
        </p:spPr>
      </p:pic>
      <p:pic>
        <p:nvPicPr>
          <p:cNvPr id="30" name="Рисунок 13" descr="girl-with-pencil.png"/>
          <p:cNvPicPr>
            <a:picLocks noChangeAspect="1"/>
          </p:cNvPicPr>
          <p:nvPr/>
        </p:nvPicPr>
        <p:blipFill>
          <a:blip r:embed="rId3" cstate="print"/>
          <a:srcRect/>
          <a:stretch>
            <a:fillRect/>
          </a:stretch>
        </p:blipFill>
        <p:spPr bwMode="auto">
          <a:xfrm>
            <a:off x="4595802" y="5143512"/>
            <a:ext cx="857256" cy="1233496"/>
          </a:xfrm>
          <a:prstGeom prst="rect">
            <a:avLst/>
          </a:prstGeom>
          <a:noFill/>
          <a:ln w="9525">
            <a:noFill/>
            <a:miter lim="800000"/>
            <a:headEnd/>
            <a:tailEnd/>
          </a:ln>
        </p:spPr>
      </p:pic>
      <p:pic>
        <p:nvPicPr>
          <p:cNvPr id="31" name="Рисунок 13" descr="girl-with-pencil.png"/>
          <p:cNvPicPr>
            <a:picLocks noChangeAspect="1"/>
          </p:cNvPicPr>
          <p:nvPr/>
        </p:nvPicPr>
        <p:blipFill>
          <a:blip r:embed="rId3" cstate="print"/>
          <a:srcRect/>
          <a:stretch>
            <a:fillRect/>
          </a:stretch>
        </p:blipFill>
        <p:spPr bwMode="auto">
          <a:xfrm>
            <a:off x="5667372" y="5072074"/>
            <a:ext cx="857256" cy="1233496"/>
          </a:xfrm>
          <a:prstGeom prst="rect">
            <a:avLst/>
          </a:prstGeom>
          <a:noFill/>
          <a:ln w="9525">
            <a:noFill/>
            <a:miter lim="800000"/>
            <a:headEnd/>
            <a:tailEnd/>
          </a:ln>
        </p:spPr>
      </p:pic>
      <p:pic>
        <p:nvPicPr>
          <p:cNvPr id="32" name="Рисунок 15" descr="schuler.png"/>
          <p:cNvPicPr>
            <a:picLocks noChangeAspect="1"/>
          </p:cNvPicPr>
          <p:nvPr/>
        </p:nvPicPr>
        <p:blipFill>
          <a:blip r:embed="rId4" cstate="print"/>
          <a:srcRect/>
          <a:stretch>
            <a:fillRect/>
          </a:stretch>
        </p:blipFill>
        <p:spPr bwMode="auto">
          <a:xfrm>
            <a:off x="6667504" y="5143512"/>
            <a:ext cx="1143008" cy="1217727"/>
          </a:xfrm>
          <a:prstGeom prst="rect">
            <a:avLst/>
          </a:prstGeom>
          <a:noFill/>
          <a:ln w="9525">
            <a:noFill/>
            <a:miter lim="800000"/>
            <a:headEnd/>
            <a:tailEnd/>
          </a:ln>
        </p:spPr>
      </p:pic>
      <p:pic>
        <p:nvPicPr>
          <p:cNvPr id="33" name="Рисунок 13" descr="girl-with-pencil.png"/>
          <p:cNvPicPr>
            <a:picLocks noChangeAspect="1"/>
          </p:cNvPicPr>
          <p:nvPr/>
        </p:nvPicPr>
        <p:blipFill>
          <a:blip r:embed="rId3" cstate="print"/>
          <a:srcRect/>
          <a:stretch>
            <a:fillRect/>
          </a:stretch>
        </p:blipFill>
        <p:spPr bwMode="auto">
          <a:xfrm>
            <a:off x="7810512" y="5072074"/>
            <a:ext cx="857256" cy="1233496"/>
          </a:xfrm>
          <a:prstGeom prst="rect">
            <a:avLst/>
          </a:prstGeom>
          <a:noFill/>
          <a:ln w="9525">
            <a:noFill/>
            <a:miter lim="800000"/>
            <a:headEnd/>
            <a:tailEnd/>
          </a:ln>
        </p:spPr>
      </p:pic>
      <p:pic>
        <p:nvPicPr>
          <p:cNvPr id="34" name="Рисунок 15" descr="schuler.png"/>
          <p:cNvPicPr>
            <a:picLocks noChangeAspect="1"/>
          </p:cNvPicPr>
          <p:nvPr/>
        </p:nvPicPr>
        <p:blipFill>
          <a:blip r:embed="rId4" cstate="print"/>
          <a:srcRect/>
          <a:stretch>
            <a:fillRect/>
          </a:stretch>
        </p:blipFill>
        <p:spPr bwMode="auto">
          <a:xfrm>
            <a:off x="8810644" y="5143512"/>
            <a:ext cx="1143008" cy="1217727"/>
          </a:xfrm>
          <a:prstGeom prst="rect">
            <a:avLst/>
          </a:prstGeom>
          <a:noFill/>
          <a:ln w="9525">
            <a:noFill/>
            <a:miter lim="800000"/>
            <a:headEnd/>
            <a:tailEnd/>
          </a:ln>
        </p:spPr>
      </p:pic>
      <p:pic>
        <p:nvPicPr>
          <p:cNvPr id="35" name="Рисунок 13" descr="girl-with-pencil.png"/>
          <p:cNvPicPr>
            <a:picLocks noChangeAspect="1"/>
          </p:cNvPicPr>
          <p:nvPr/>
        </p:nvPicPr>
        <p:blipFill>
          <a:blip r:embed="rId3" cstate="print"/>
          <a:srcRect/>
          <a:stretch>
            <a:fillRect/>
          </a:stretch>
        </p:blipFill>
        <p:spPr bwMode="auto">
          <a:xfrm>
            <a:off x="10167966" y="5214950"/>
            <a:ext cx="857256" cy="1233496"/>
          </a:xfrm>
          <a:prstGeom prst="rect">
            <a:avLst/>
          </a:prstGeom>
          <a:noFill/>
          <a:ln w="9525">
            <a:noFill/>
            <a:miter lim="800000"/>
            <a:headEnd/>
            <a:tailEnd/>
          </a:ln>
        </p:spPr>
      </p:pic>
      <p:pic>
        <p:nvPicPr>
          <p:cNvPr id="36" name="Рисунок 35" descr="girl-with-pencil.png"/>
          <p:cNvPicPr>
            <a:picLocks noChangeAspect="1"/>
          </p:cNvPicPr>
          <p:nvPr/>
        </p:nvPicPr>
        <p:blipFill>
          <a:blip r:embed="rId3" cstate="print"/>
          <a:srcRect/>
          <a:stretch>
            <a:fillRect/>
          </a:stretch>
        </p:blipFill>
        <p:spPr bwMode="auto">
          <a:xfrm>
            <a:off x="11048992" y="5214950"/>
            <a:ext cx="857256" cy="1233496"/>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166646" y="857232"/>
            <a:ext cx="11715832"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ru-RU" sz="3200" b="1" i="1" u="none" strike="noStrike" cap="none" normalizeH="0" baseline="0" dirty="0" smtClean="0">
                <a:ln>
                  <a:noFill/>
                </a:ln>
                <a:solidFill>
                  <a:srgbClr val="0000CC"/>
                </a:solidFill>
                <a:effectLst/>
                <a:ea typeface="Times New Roman" pitchFamily="18" charset="0"/>
                <a:cs typeface="Arial" pitchFamily="34" charset="0"/>
              </a:rPr>
              <a:t>В какой класс ходят эти ученики?</a:t>
            </a:r>
            <a:endParaRPr kumimoji="0" lang="ru-RU" sz="3200" b="1" i="1" u="none" strike="noStrike" cap="none" normalizeH="0" baseline="0" dirty="0" smtClean="0">
              <a:ln>
                <a:noFill/>
              </a:ln>
              <a:solidFill>
                <a:srgbClr val="0000CC"/>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de-DE" sz="4000" b="1" i="1"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Denis geht in die erste Klasse.</a:t>
            </a:r>
            <a:endParaRPr kumimoji="0" lang="ru-RU" sz="4000" b="1" i="1" u="none" strike="noStrike" cap="none" normalizeH="0" baseline="0" dirty="0" smtClean="0">
              <a:ln>
                <a:noFill/>
              </a:ln>
              <a:solidFill>
                <a:srgbClr val="C0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0975" algn="l"/>
              </a:tabLst>
            </a:pPr>
            <a:r>
              <a:rPr kumimoji="0" lang="de-DE" sz="4000" b="1" i="1" u="none" strike="noStrike" cap="none" normalizeH="0" baseline="0" dirty="0" smtClean="0">
                <a:ln>
                  <a:noFill/>
                </a:ln>
                <a:solidFill>
                  <a:srgbClr val="000000"/>
                </a:solidFill>
                <a:effectLst/>
                <a:latin typeface="Times New Roman CYR"/>
                <a:ea typeface="Times New Roman" pitchFamily="18" charset="0"/>
                <a:cs typeface="Times New Roman" pitchFamily="18" charset="0"/>
              </a:rPr>
              <a:t>	</a:t>
            </a: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Natascha</a:t>
            </a:r>
            <a:r>
              <a:rPr kumimoji="0" lang="de-DE" sz="4000" b="1" i="1" u="none" strike="noStrike" cap="none" normalizeH="0" baseline="0" dirty="0" smtClean="0">
                <a:ln>
                  <a:noFill/>
                </a:ln>
                <a:solidFill>
                  <a:srgbClr val="000000"/>
                </a:solidFill>
                <a:effectLst/>
                <a:latin typeface="Times New Roman CYR"/>
                <a:ea typeface="Times New Roman" pitchFamily="18" charset="0"/>
                <a:cs typeface="Times New Roman" pitchFamily="18" charset="0"/>
              </a:rPr>
              <a:t> — 2 </a:t>
            </a:r>
            <a:r>
              <a:rPr kumimoji="0" lang="de-DE" sz="4000" b="1" i="1" u="none" strike="noStrike" cap="none" normalizeH="0" baseline="0" dirty="0" err="1" smtClean="0">
                <a:ln>
                  <a:noFill/>
                </a:ln>
                <a:solidFill>
                  <a:srgbClr val="000000"/>
                </a:solidFill>
                <a:effectLst/>
                <a:latin typeface="Times New Roman CYR"/>
                <a:ea typeface="Times New Roman" pitchFamily="18" charset="0"/>
                <a:cs typeface="Times New Roman" pitchFamily="18" charset="0"/>
              </a:rPr>
              <a:t>кл</a:t>
            </a:r>
            <a:r>
              <a:rPr kumimoji="0" lang="de-DE" sz="4000" b="1" i="1" u="none" strike="noStrike" cap="none" normalizeH="0" baseline="0" dirty="0" smtClean="0">
                <a:ln>
                  <a:noFill/>
                </a:ln>
                <a:solidFill>
                  <a:srgbClr val="000000"/>
                </a:solidFill>
                <a:effectLst/>
                <a:latin typeface="Times New Roman CYR"/>
                <a:ea typeface="Times New Roman" pitchFamily="18" charset="0"/>
                <a:cs typeface="Times New Roman" pitchFamily="18" charset="0"/>
              </a:rPr>
              <a:t>.; </a:t>
            </a: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Oleg</a:t>
            </a:r>
            <a:r>
              <a:rPr kumimoji="0" lang="de-DE" sz="4000" b="1" i="1" u="none" strike="noStrike" cap="none" normalizeH="0" baseline="0" dirty="0" smtClean="0">
                <a:ln>
                  <a:noFill/>
                </a:ln>
                <a:solidFill>
                  <a:srgbClr val="000000"/>
                </a:solidFill>
                <a:effectLst/>
                <a:latin typeface="Times New Roman CYR"/>
                <a:ea typeface="Times New Roman" pitchFamily="18" charset="0"/>
                <a:cs typeface="Times New Roman" pitchFamily="18" charset="0"/>
              </a:rPr>
              <a:t> — 3 </a:t>
            </a:r>
            <a:r>
              <a:rPr kumimoji="0" lang="de-DE" sz="4000" b="1" i="1" u="none" strike="noStrike" cap="none" normalizeH="0" baseline="0" dirty="0" err="1" smtClean="0">
                <a:ln>
                  <a:noFill/>
                </a:ln>
                <a:solidFill>
                  <a:srgbClr val="000000"/>
                </a:solidFill>
                <a:effectLst/>
                <a:latin typeface="Times New Roman CYR"/>
                <a:ea typeface="Times New Roman" pitchFamily="18" charset="0"/>
                <a:cs typeface="Times New Roman" pitchFamily="18" charset="0"/>
              </a:rPr>
              <a:t>кл</a:t>
            </a:r>
            <a:r>
              <a:rPr kumimoji="0" lang="de-DE" sz="4000" b="1" i="1" u="none" strike="noStrike" cap="none" normalizeH="0" baseline="0" dirty="0" smtClean="0">
                <a:ln>
                  <a:noFill/>
                </a:ln>
                <a:solidFill>
                  <a:srgbClr val="000000"/>
                </a:solidFill>
                <a:effectLst/>
                <a:latin typeface="Times New Roman CYR"/>
                <a:ea typeface="Times New Roman" pitchFamily="18" charset="0"/>
                <a:cs typeface="Times New Roman" pitchFamily="18" charset="0"/>
              </a:rPr>
              <a:t>.; </a:t>
            </a: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Igor</a:t>
            </a:r>
            <a:r>
              <a:rPr kumimoji="0" lang="de-DE" sz="4000" b="1" i="1" u="none" strike="noStrike" cap="none" normalizeH="0" baseline="0" dirty="0" smtClean="0">
                <a:ln>
                  <a:noFill/>
                </a:ln>
                <a:solidFill>
                  <a:srgbClr val="000000"/>
                </a:solidFill>
                <a:effectLst/>
                <a:latin typeface="Times New Roman CYR"/>
                <a:ea typeface="Times New Roman" pitchFamily="18" charset="0"/>
                <a:cs typeface="Times New Roman" pitchFamily="18" charset="0"/>
              </a:rPr>
              <a:t> — 7 </a:t>
            </a:r>
            <a:r>
              <a:rPr kumimoji="0" lang="de-DE" sz="4000" b="1" i="1" u="none" strike="noStrike" cap="none" normalizeH="0" baseline="0" dirty="0" err="1" smtClean="0">
                <a:ln>
                  <a:noFill/>
                </a:ln>
                <a:solidFill>
                  <a:srgbClr val="000000"/>
                </a:solidFill>
                <a:effectLst/>
                <a:latin typeface="Times New Roman CYR"/>
                <a:ea typeface="Times New Roman" pitchFamily="18" charset="0"/>
                <a:cs typeface="Times New Roman" pitchFamily="18" charset="0"/>
              </a:rPr>
              <a:t>кл</a:t>
            </a:r>
            <a:r>
              <a:rPr kumimoji="0" lang="de-DE" sz="4000" b="1" i="1" u="none" strike="noStrike" cap="none" normalizeH="0" baseline="0" dirty="0" smtClean="0">
                <a:ln>
                  <a:noFill/>
                </a:ln>
                <a:solidFill>
                  <a:srgbClr val="000000"/>
                </a:solidFill>
                <a:effectLst/>
                <a:latin typeface="Times New Roman CYR"/>
                <a:ea typeface="Times New Roman" pitchFamily="18" charset="0"/>
                <a:cs typeface="Times New Roman" pitchFamily="18" charset="0"/>
              </a:rPr>
              <a:t>;  </a:t>
            </a: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Anton</a:t>
            </a:r>
            <a:r>
              <a:rPr kumimoji="0" lang="de-DE" sz="4000" b="1" i="1" u="none" strike="noStrike" cap="none" normalizeH="0" baseline="0" dirty="0" smtClean="0">
                <a:ln>
                  <a:noFill/>
                </a:ln>
                <a:solidFill>
                  <a:srgbClr val="000000"/>
                </a:solidFill>
                <a:effectLst/>
                <a:latin typeface="Times New Roman CYR"/>
                <a:ea typeface="Times New Roman" pitchFamily="18" charset="0"/>
                <a:cs typeface="Times New Roman" pitchFamily="18" charset="0"/>
              </a:rPr>
              <a:t> — 5 </a:t>
            </a:r>
            <a:r>
              <a:rPr kumimoji="0" lang="de-DE" sz="4000" b="1" i="1" u="none" strike="noStrike" cap="none" normalizeH="0" baseline="0" dirty="0" err="1" smtClean="0">
                <a:ln>
                  <a:noFill/>
                </a:ln>
                <a:solidFill>
                  <a:srgbClr val="000000"/>
                </a:solidFill>
                <a:effectLst/>
                <a:latin typeface="Times New Roman CYR"/>
                <a:ea typeface="Times New Roman" pitchFamily="18" charset="0"/>
                <a:cs typeface="Times New Roman" pitchFamily="18" charset="0"/>
              </a:rPr>
              <a:t>кл</a:t>
            </a:r>
            <a:r>
              <a:rPr kumimoji="0" lang="de-DE" sz="4000" b="1" i="1" u="none" strike="noStrike" cap="none" normalizeH="0" baseline="0" dirty="0" smtClean="0">
                <a:ln>
                  <a:noFill/>
                </a:ln>
                <a:solidFill>
                  <a:srgbClr val="000000"/>
                </a:solidFill>
                <a:effectLst/>
                <a:latin typeface="Times New Roman CYR"/>
                <a:ea typeface="Times New Roman" pitchFamily="18" charset="0"/>
                <a:cs typeface="Times New Roman" pitchFamily="18" charset="0"/>
              </a:rPr>
              <a:t>.; </a:t>
            </a: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Wadim</a:t>
            </a:r>
            <a:r>
              <a:rPr kumimoji="0" lang="de-DE" sz="4000" b="1" i="1" u="none" strike="noStrike" cap="none" normalizeH="0" baseline="0" dirty="0" smtClean="0">
                <a:ln>
                  <a:noFill/>
                </a:ln>
                <a:solidFill>
                  <a:srgbClr val="000000"/>
                </a:solidFill>
                <a:effectLst/>
                <a:latin typeface="Times New Roman CYR"/>
                <a:ea typeface="Times New Roman" pitchFamily="18" charset="0"/>
                <a:cs typeface="Times New Roman" pitchFamily="18" charset="0"/>
              </a:rPr>
              <a:t> — 6 </a:t>
            </a:r>
            <a:r>
              <a:rPr kumimoji="0" lang="de-DE" sz="4000" b="1" i="1" u="none" strike="noStrike" cap="none" normalizeH="0" baseline="0" dirty="0" err="1" smtClean="0">
                <a:ln>
                  <a:noFill/>
                </a:ln>
                <a:solidFill>
                  <a:srgbClr val="000000"/>
                </a:solidFill>
                <a:effectLst/>
                <a:latin typeface="Times New Roman CYR"/>
                <a:ea typeface="Times New Roman" pitchFamily="18" charset="0"/>
                <a:cs typeface="Times New Roman" pitchFamily="18" charset="0"/>
              </a:rPr>
              <a:t>кл</a:t>
            </a:r>
            <a:r>
              <a:rPr kumimoji="0" lang="de-DE" sz="4000" b="1" i="1" u="none" strike="noStrike" cap="none" normalizeH="0" baseline="0" dirty="0" smtClean="0">
                <a:ln>
                  <a:noFill/>
                </a:ln>
                <a:solidFill>
                  <a:srgbClr val="000000"/>
                </a:solidFill>
                <a:effectLst/>
                <a:latin typeface="Times New Roman CYR"/>
                <a:ea typeface="Times New Roman" pitchFamily="18" charset="0"/>
                <a:cs typeface="Times New Roman" pitchFamily="18" charset="0"/>
              </a:rPr>
              <a:t>.; </a:t>
            </a: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Oxana</a:t>
            </a:r>
            <a:r>
              <a:rPr kumimoji="0" lang="de-DE" sz="4000" b="1" i="1" u="none" strike="noStrike" cap="none" normalizeH="0" baseline="0" dirty="0" smtClean="0">
                <a:ln>
                  <a:noFill/>
                </a:ln>
                <a:solidFill>
                  <a:srgbClr val="000000"/>
                </a:solidFill>
                <a:effectLst/>
                <a:latin typeface="Times New Roman CYR"/>
                <a:ea typeface="Times New Roman" pitchFamily="18" charset="0"/>
                <a:cs typeface="Times New Roman" pitchFamily="18" charset="0"/>
              </a:rPr>
              <a:t> — 8 </a:t>
            </a:r>
            <a:r>
              <a:rPr kumimoji="0" lang="de-DE" sz="4000" b="1" i="1" u="none" strike="noStrike" cap="none" normalizeH="0" baseline="0" dirty="0" err="1" smtClean="0">
                <a:ln>
                  <a:noFill/>
                </a:ln>
                <a:solidFill>
                  <a:srgbClr val="000000"/>
                </a:solidFill>
                <a:effectLst/>
                <a:latin typeface="Times New Roman CYR"/>
                <a:ea typeface="Times New Roman" pitchFamily="18" charset="0"/>
                <a:cs typeface="Times New Roman" pitchFamily="18" charset="0"/>
              </a:rPr>
              <a:t>кл</a:t>
            </a:r>
            <a:r>
              <a:rPr kumimoji="0" lang="de-DE" sz="4000" b="1" i="1" u="none" strike="noStrike" cap="none" normalizeH="0" baseline="0" dirty="0" smtClean="0">
                <a:ln>
                  <a:noFill/>
                </a:ln>
                <a:solidFill>
                  <a:srgbClr val="000000"/>
                </a:solidFill>
                <a:effectLst/>
                <a:latin typeface="Times New Roman CYR"/>
                <a:ea typeface="Times New Roman" pitchFamily="18" charset="0"/>
                <a:cs typeface="Times New Roman" pitchFamily="18" charset="0"/>
              </a:rPr>
              <a:t>.; </a:t>
            </a: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Tanja</a:t>
            </a:r>
            <a:r>
              <a:rPr kumimoji="0" lang="de-DE" sz="4000" b="1" i="1" u="none" strike="noStrike" cap="none" normalizeH="0" baseline="0" dirty="0" smtClean="0">
                <a:ln>
                  <a:noFill/>
                </a:ln>
                <a:solidFill>
                  <a:srgbClr val="000000"/>
                </a:solidFill>
                <a:effectLst/>
                <a:latin typeface="Times New Roman CYR"/>
                <a:ea typeface="Times New Roman" pitchFamily="18" charset="0"/>
                <a:cs typeface="Times New Roman" pitchFamily="18" charset="0"/>
              </a:rPr>
              <a:t> — 9 </a:t>
            </a:r>
            <a:r>
              <a:rPr kumimoji="0" lang="de-DE" sz="4000" b="1" i="1" u="none" strike="noStrike" cap="none" normalizeH="0" baseline="0" dirty="0" err="1" smtClean="0">
                <a:ln>
                  <a:noFill/>
                </a:ln>
                <a:solidFill>
                  <a:srgbClr val="000000"/>
                </a:solidFill>
                <a:effectLst/>
                <a:latin typeface="Times New Roman CYR"/>
                <a:ea typeface="Times New Roman" pitchFamily="18" charset="0"/>
                <a:cs typeface="Times New Roman" pitchFamily="18" charset="0"/>
              </a:rPr>
              <a:t>кл</a:t>
            </a:r>
            <a:r>
              <a:rPr kumimoji="0" lang="de-DE" sz="4000" b="1" i="1" u="none" strike="noStrike" cap="none" normalizeH="0" baseline="0" dirty="0" smtClean="0">
                <a:ln>
                  <a:noFill/>
                </a:ln>
                <a:solidFill>
                  <a:srgbClr val="000000"/>
                </a:solidFill>
                <a:effectLst/>
                <a:latin typeface="Times New Roman CYR"/>
                <a:ea typeface="Times New Roman" pitchFamily="18" charset="0"/>
                <a:cs typeface="Times New Roman" pitchFamily="18" charset="0"/>
              </a:rPr>
              <a:t>.; </a:t>
            </a: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Irina</a:t>
            </a:r>
            <a:r>
              <a:rPr kumimoji="0" lang="de-DE" sz="4000" b="1" i="1" u="none" strike="noStrike" cap="none" normalizeH="0" baseline="0" dirty="0" smtClean="0">
                <a:ln>
                  <a:noFill/>
                </a:ln>
                <a:solidFill>
                  <a:srgbClr val="000000"/>
                </a:solidFill>
                <a:effectLst/>
                <a:latin typeface="Times New Roman CYR"/>
                <a:ea typeface="Times New Roman" pitchFamily="18" charset="0"/>
                <a:cs typeface="Times New Roman" pitchFamily="18" charset="0"/>
              </a:rPr>
              <a:t> — 11 </a:t>
            </a:r>
            <a:r>
              <a:rPr kumimoji="0" lang="de-DE" sz="4000" b="1" i="1" u="none" strike="noStrike" cap="none" normalizeH="0" baseline="0" dirty="0" err="1" smtClean="0">
                <a:ln>
                  <a:noFill/>
                </a:ln>
                <a:solidFill>
                  <a:srgbClr val="000000"/>
                </a:solidFill>
                <a:effectLst/>
                <a:latin typeface="Times New Roman CYR"/>
                <a:ea typeface="Times New Roman" pitchFamily="18" charset="0"/>
                <a:cs typeface="Times New Roman" pitchFamily="18" charset="0"/>
              </a:rPr>
              <a:t>кл</a:t>
            </a:r>
            <a:r>
              <a:rPr kumimoji="0" lang="de-DE" sz="4000" b="1" i="1" u="none" strike="noStrike" cap="none" normalizeH="0" baseline="0" dirty="0" smtClean="0">
                <a:ln>
                  <a:noFill/>
                </a:ln>
                <a:solidFill>
                  <a:srgbClr val="000000"/>
                </a:solidFill>
                <a:effectLst/>
                <a:latin typeface="Times New Roman CYR"/>
                <a:ea typeface="Times New Roman" pitchFamily="18" charset="0"/>
                <a:cs typeface="Times New Roman" pitchFamily="18" charset="0"/>
              </a:rPr>
              <a:t>.; </a:t>
            </a:r>
            <a:r>
              <a:rPr kumimoji="0" lang="de-DE" sz="40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Maxim</a:t>
            </a:r>
            <a:r>
              <a:rPr kumimoji="0" lang="de-DE" sz="4000" b="1" i="1" u="none" strike="noStrike" cap="none" normalizeH="0" baseline="0" dirty="0" smtClean="0">
                <a:ln>
                  <a:noFill/>
                </a:ln>
                <a:solidFill>
                  <a:srgbClr val="000000"/>
                </a:solidFill>
                <a:effectLst/>
                <a:latin typeface="Times New Roman CYR"/>
                <a:ea typeface="Times New Roman" pitchFamily="18" charset="0"/>
                <a:cs typeface="Times New Roman" pitchFamily="18" charset="0"/>
              </a:rPr>
              <a:t> — 1 </a:t>
            </a:r>
            <a:r>
              <a:rPr kumimoji="0" lang="de-DE" sz="4000" b="1" i="1" u="none" strike="noStrike" cap="none" normalizeH="0" baseline="0" dirty="0" err="1" smtClean="0">
                <a:ln>
                  <a:noFill/>
                </a:ln>
                <a:solidFill>
                  <a:srgbClr val="000000"/>
                </a:solidFill>
                <a:effectLst/>
                <a:latin typeface="Times New Roman CYR"/>
                <a:ea typeface="Times New Roman" pitchFamily="18" charset="0"/>
                <a:cs typeface="Times New Roman" pitchFamily="18" charset="0"/>
              </a:rPr>
              <a:t>кл</a:t>
            </a:r>
            <a:r>
              <a:rPr kumimoji="0" lang="de-DE" sz="4000" b="1" i="1" u="none" strike="noStrike" cap="none" normalizeH="0" baseline="0" dirty="0" smtClean="0">
                <a:ln>
                  <a:noFill/>
                </a:ln>
                <a:solidFill>
                  <a:srgbClr val="000000"/>
                </a:solidFill>
                <a:effectLst/>
                <a:latin typeface="Times New Roman CYR"/>
                <a:ea typeface="Times New Roman" pitchFamily="18" charset="0"/>
                <a:cs typeface="Times New Roman" pitchFamily="18" charset="0"/>
              </a:rPr>
              <a:t>.</a:t>
            </a:r>
            <a:endParaRPr kumimoji="0" lang="de-DE" sz="4000" b="1"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1"/>
          <p:cNvSpPr>
            <a:spLocks noChangeArrowheads="1"/>
          </p:cNvSpPr>
          <p:nvPr/>
        </p:nvSpPr>
        <p:spPr bwMode="auto">
          <a:xfrm>
            <a:off x="0" y="0"/>
            <a:ext cx="121920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ru-RU" sz="3200" b="1" i="1" u="none" strike="noStrike" cap="none" normalizeH="0" baseline="0" dirty="0" smtClean="0">
                <a:ln>
                  <a:noFill/>
                </a:ln>
                <a:solidFill>
                  <a:srgbClr val="0000CC"/>
                </a:solidFill>
                <a:effectLst/>
                <a:ea typeface="Times New Roman" pitchFamily="18" charset="0"/>
                <a:cs typeface="Arial" pitchFamily="34" charset="0"/>
              </a:rPr>
              <a:t>Прочитай и переведи вопросы. </a:t>
            </a:r>
            <a:endParaRPr kumimoji="0" lang="ru-RU" sz="3200" b="0" i="0" u="none" strike="noStrike" cap="none" normalizeH="0" baseline="0" dirty="0" smtClean="0">
              <a:ln>
                <a:noFill/>
              </a:ln>
              <a:solidFill>
                <a:srgbClr val="0000CC"/>
              </a:solidFill>
              <a:effectLst/>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180975" algn="l"/>
              </a:tabLst>
            </a:pPr>
            <a:r>
              <a:rPr kumimoji="0" lang="de-DE" sz="3600" b="1" i="1" u="none" strike="noStrike" cap="none" normalizeH="0" baseline="0" dirty="0" smtClean="0">
                <a:ln>
                  <a:noFill/>
                </a:ln>
                <a:solidFill>
                  <a:srgbClr val="C00000"/>
                </a:solidFill>
                <a:effectLst/>
                <a:ea typeface="Times New Roman" pitchFamily="18" charset="0"/>
                <a:cs typeface="Arial" pitchFamily="34" charset="0"/>
              </a:rPr>
              <a:t>Wie heißt der erste Wintermonat?</a:t>
            </a:r>
            <a:r>
              <a:rPr kumimoji="0" lang="de-DE" sz="3600" b="1" i="0" u="none" strike="noStrike" cap="none" normalizeH="0" baseline="0" dirty="0" smtClean="0">
                <a:ln>
                  <a:noFill/>
                </a:ln>
                <a:solidFill>
                  <a:srgbClr val="C00000"/>
                </a:solidFill>
                <a:effectLst/>
                <a:ea typeface="Times New Roman" pitchFamily="18" charset="0"/>
                <a:cs typeface="Arial" pitchFamily="34" charset="0"/>
              </a:rPr>
              <a:t> </a:t>
            </a:r>
            <a:r>
              <a:rPr kumimoji="0" lang="de-DE" sz="3600" b="1" i="0" u="none" strike="noStrike" cap="none" normalizeH="0" baseline="0" dirty="0" smtClean="0">
                <a:ln>
                  <a:noFill/>
                </a:ln>
                <a:solidFill>
                  <a:srgbClr val="C00000"/>
                </a:solidFill>
                <a:effectLst/>
                <a:ea typeface="Times New Roman" pitchFamily="18" charset="0"/>
                <a:cs typeface="Arial" pitchFamily="34" charset="0"/>
                <a:sym typeface="Symbol" pitchFamily="18" charset="2"/>
              </a:rPr>
              <a:t></a:t>
            </a:r>
            <a:r>
              <a:rPr kumimoji="0" lang="de-DE" sz="3600" b="1" i="0" u="none" strike="noStrike" cap="none" normalizeH="0" baseline="0" dirty="0" smtClean="0">
                <a:ln>
                  <a:noFill/>
                </a:ln>
                <a:solidFill>
                  <a:srgbClr val="C00000"/>
                </a:solidFill>
                <a:effectLst/>
                <a:ea typeface="Times New Roman" pitchFamily="18" charset="0"/>
                <a:cs typeface="Arial" pitchFamily="34" charset="0"/>
              </a:rPr>
              <a:t> </a:t>
            </a:r>
            <a:r>
              <a:rPr kumimoji="0" lang="de-DE" sz="3600" b="1" i="1" u="none" strike="noStrike" cap="none" normalizeH="0" baseline="0" dirty="0" smtClean="0">
                <a:ln>
                  <a:noFill/>
                </a:ln>
                <a:solidFill>
                  <a:srgbClr val="C00000"/>
                </a:solidFill>
                <a:effectLst/>
                <a:ea typeface="Times New Roman" pitchFamily="18" charset="0"/>
                <a:cs typeface="Arial" pitchFamily="34" charset="0"/>
                <a:sym typeface="Symbol" pitchFamily="18" charset="2"/>
              </a:rPr>
              <a:t>Der erste Wintermonat heißt Dezember.</a:t>
            </a:r>
            <a:endParaRPr kumimoji="0" lang="de-DE" sz="3600" b="1" i="0" u="none" strike="noStrike" cap="none" normalizeH="0" baseline="0" dirty="0" smtClean="0">
              <a:ln>
                <a:noFill/>
              </a:ln>
              <a:solidFill>
                <a:srgbClr val="C00000"/>
              </a:solidFill>
              <a:effectLst/>
              <a:ea typeface="Times New Roman" pitchFamily="18" charset="0"/>
              <a:cs typeface="Arial" pitchFamily="34" charset="0"/>
              <a:sym typeface="Symbol" pitchFamily="18" charset="2"/>
            </a:endParaRPr>
          </a:p>
        </p:txBody>
      </p:sp>
      <p:sp>
        <p:nvSpPr>
          <p:cNvPr id="3" name="Прямоугольник 2"/>
          <p:cNvSpPr/>
          <p:nvPr/>
        </p:nvSpPr>
        <p:spPr>
          <a:xfrm>
            <a:off x="238084" y="2000240"/>
            <a:ext cx="11715832" cy="4524315"/>
          </a:xfrm>
          <a:prstGeom prst="rect">
            <a:avLst/>
          </a:prstGeom>
        </p:spPr>
        <p:txBody>
          <a:bodyPr wrap="square">
            <a:spAutoFit/>
          </a:bodyPr>
          <a:lstStyle/>
          <a:p>
            <a:pPr>
              <a:buFont typeface="Arial" pitchFamily="34" charset="0"/>
              <a:buChar char="•"/>
            </a:pPr>
            <a:r>
              <a:rPr lang="de-DE" sz="4800" b="1" i="1" dirty="0" smtClean="0"/>
              <a:t>Wie heißt der erste Frühlingsmonat?</a:t>
            </a:r>
            <a:endParaRPr lang="ru-RU" sz="4800" b="1" i="1" dirty="0" smtClean="0"/>
          </a:p>
          <a:p>
            <a:pPr>
              <a:buFont typeface="Arial" pitchFamily="34" charset="0"/>
              <a:buChar char="•"/>
            </a:pPr>
            <a:r>
              <a:rPr lang="de-DE" sz="4800" b="1" i="1" dirty="0" smtClean="0"/>
              <a:t>Wie heißt der zweite Frühlingsmonat?</a:t>
            </a:r>
            <a:endParaRPr lang="ru-RU" sz="4800" b="1" i="1" dirty="0" smtClean="0"/>
          </a:p>
          <a:p>
            <a:pPr>
              <a:buFont typeface="Arial" pitchFamily="34" charset="0"/>
              <a:buChar char="•"/>
            </a:pPr>
            <a:r>
              <a:rPr lang="de-DE" sz="4800" b="1" i="1" dirty="0" smtClean="0"/>
              <a:t>Wie heißt der erste Wintermonat?</a:t>
            </a:r>
            <a:endParaRPr lang="ru-RU" sz="4800" b="1" i="1" dirty="0" smtClean="0"/>
          </a:p>
          <a:p>
            <a:pPr>
              <a:buFont typeface="Arial" pitchFamily="34" charset="0"/>
              <a:buChar char="•"/>
            </a:pPr>
            <a:r>
              <a:rPr lang="de-DE" sz="4800" b="1" i="1" dirty="0" smtClean="0"/>
              <a:t>Wie heißt der dritte Frühlingsmonat?</a:t>
            </a:r>
            <a:endParaRPr lang="ru-RU" sz="4800" b="1" i="1" dirty="0" smtClean="0"/>
          </a:p>
          <a:p>
            <a:pPr>
              <a:buFont typeface="Arial" pitchFamily="34" charset="0"/>
              <a:buChar char="•"/>
            </a:pPr>
            <a:r>
              <a:rPr lang="de-DE" sz="4800" b="1" i="1" dirty="0" smtClean="0"/>
              <a:t>Wie heißt der erste Sommermonat?</a:t>
            </a:r>
            <a:endParaRPr lang="ru-RU" sz="4800" b="1" i="1" dirty="0" smtClean="0"/>
          </a:p>
          <a:p>
            <a:pPr>
              <a:buFont typeface="Arial" pitchFamily="34" charset="0"/>
              <a:buChar char="•"/>
            </a:pPr>
            <a:r>
              <a:rPr lang="de-DE" sz="4800" b="1" i="1" dirty="0" smtClean="0"/>
              <a:t>Wie heißt der zweite Wintermonat? </a:t>
            </a:r>
            <a:endParaRPr lang="ru-RU" sz="4800" b="1" i="1"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1"/>
          <p:cNvSpPr>
            <a:spLocks noChangeArrowheads="1"/>
          </p:cNvSpPr>
          <p:nvPr/>
        </p:nvSpPr>
        <p:spPr bwMode="auto">
          <a:xfrm>
            <a:off x="238084" y="357166"/>
            <a:ext cx="11953916"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de-DE" sz="48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Wie heißt der erste Herbstmonat?</a:t>
            </a:r>
            <a:endParaRPr kumimoji="0" lang="ru-RU" sz="48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de-DE" sz="48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Wie heißt der zweite Sommermonat?</a:t>
            </a:r>
            <a:endParaRPr kumimoji="0" lang="ru-RU" sz="48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de-DE" sz="48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Wie heißt der zweite Frühlingsmonat?</a:t>
            </a:r>
            <a:endParaRPr kumimoji="0" lang="ru-RU" sz="48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de-DE" sz="48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Wie heißt der letzte Wintermonat?</a:t>
            </a:r>
            <a:endParaRPr kumimoji="0" lang="ru-RU" sz="48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de-DE" sz="48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Wie heißt der zweite Herbstmonat?</a:t>
            </a:r>
            <a:endParaRPr kumimoji="0" lang="ru-RU" sz="48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tab pos="180975" algn="l"/>
              </a:tabLst>
            </a:pPr>
            <a:r>
              <a:rPr kumimoji="0" lang="de-DE" sz="48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Wie heißt der letzte Frühlingsmonat?</a:t>
            </a:r>
            <a:endParaRPr kumimoji="0" lang="de-DE" sz="4800" b="1"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285728"/>
            <a:ext cx="1219200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ru-RU" sz="3200" b="1" i="1" u="none" strike="noStrike" cap="none" normalizeH="0" baseline="0" dirty="0" smtClean="0">
                <a:ln>
                  <a:noFill/>
                </a:ln>
                <a:solidFill>
                  <a:srgbClr val="0000CC"/>
                </a:solidFill>
                <a:effectLst/>
                <a:ea typeface="Times New Roman" pitchFamily="18" charset="0"/>
                <a:cs typeface="Arial" pitchFamily="34" charset="0"/>
              </a:rPr>
              <a:t>Ответь</a:t>
            </a:r>
            <a:r>
              <a:rPr kumimoji="0" lang="de-DE" sz="3200" b="1" i="1" u="none" strike="noStrike" cap="none" normalizeH="0" baseline="0" dirty="0" smtClean="0">
                <a:ln>
                  <a:noFill/>
                </a:ln>
                <a:solidFill>
                  <a:srgbClr val="0000CC"/>
                </a:solidFill>
                <a:effectLst/>
                <a:ea typeface="Times New Roman" pitchFamily="18" charset="0"/>
                <a:cs typeface="Arial" pitchFamily="34" charset="0"/>
              </a:rPr>
              <a:t> </a:t>
            </a:r>
            <a:r>
              <a:rPr kumimoji="0" lang="ru-RU" sz="3200" b="1" i="1" u="none" strike="noStrike" cap="none" normalizeH="0" baseline="0" dirty="0" smtClean="0">
                <a:ln>
                  <a:noFill/>
                </a:ln>
                <a:solidFill>
                  <a:srgbClr val="0000CC"/>
                </a:solidFill>
                <a:effectLst/>
                <a:ea typeface="Times New Roman" pitchFamily="18" charset="0"/>
                <a:cs typeface="Arial" pitchFamily="34" charset="0"/>
              </a:rPr>
              <a:t>на</a:t>
            </a:r>
            <a:r>
              <a:rPr kumimoji="0" lang="de-DE" sz="3200" b="1" i="1" u="none" strike="noStrike" cap="none" normalizeH="0" baseline="0" dirty="0" smtClean="0">
                <a:ln>
                  <a:noFill/>
                </a:ln>
                <a:solidFill>
                  <a:srgbClr val="0000CC"/>
                </a:solidFill>
                <a:effectLst/>
                <a:ea typeface="Times New Roman" pitchFamily="18" charset="0"/>
                <a:cs typeface="Arial" pitchFamily="34" charset="0"/>
              </a:rPr>
              <a:t> </a:t>
            </a:r>
            <a:r>
              <a:rPr kumimoji="0" lang="ru-RU" sz="3200" b="1" i="1" u="none" strike="noStrike" cap="none" normalizeH="0" baseline="0" dirty="0" smtClean="0">
                <a:ln>
                  <a:noFill/>
                </a:ln>
                <a:solidFill>
                  <a:srgbClr val="0000CC"/>
                </a:solidFill>
                <a:effectLst/>
                <a:ea typeface="Times New Roman" pitchFamily="18" charset="0"/>
                <a:cs typeface="Arial" pitchFamily="34" charset="0"/>
              </a:rPr>
              <a:t>вопросы</a:t>
            </a:r>
            <a:r>
              <a:rPr kumimoji="0" lang="de-DE" sz="3200" b="1" i="1" u="none" strike="noStrike" cap="none" normalizeH="0" baseline="0" dirty="0" smtClean="0">
                <a:ln>
                  <a:noFill/>
                </a:ln>
                <a:solidFill>
                  <a:srgbClr val="0000CC"/>
                </a:solidFill>
                <a:effectLst/>
                <a:ea typeface="Times New Roman" pitchFamily="18" charset="0"/>
                <a:cs typeface="Arial" pitchFamily="34" charset="0"/>
              </a:rPr>
              <a:t>:</a:t>
            </a:r>
            <a:endParaRPr kumimoji="0" lang="de-DE" sz="3200" b="0" i="0" u="none" strike="noStrike" cap="none" normalizeH="0" baseline="0" dirty="0" smtClean="0">
              <a:ln>
                <a:noFill/>
              </a:ln>
              <a:solidFill>
                <a:srgbClr val="0000CC"/>
              </a:solidFill>
              <a:effectLst/>
              <a:cs typeface="Arial" pitchFamily="34" charset="0"/>
            </a:endParaRPr>
          </a:p>
        </p:txBody>
      </p:sp>
      <p:sp>
        <p:nvSpPr>
          <p:cNvPr id="3074" name="Rectangle 2"/>
          <p:cNvSpPr>
            <a:spLocks noChangeArrowheads="1"/>
          </p:cNvSpPr>
          <p:nvPr/>
        </p:nvSpPr>
        <p:spPr bwMode="auto">
          <a:xfrm>
            <a:off x="238084" y="1571612"/>
            <a:ext cx="11953916"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8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1)Wie heißt der letzte Wintermonat?</a:t>
            </a:r>
            <a:endParaRPr kumimoji="0" lang="ru-RU" sz="48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8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2)Wie heißt der letzte Frühlingsmonat?</a:t>
            </a:r>
            <a:endParaRPr kumimoji="0" lang="ru-RU" sz="48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8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3)Wie heißt der letzte Sommermonat?</a:t>
            </a:r>
            <a:endParaRPr kumimoji="0" lang="ru-RU" sz="48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180975" algn="l"/>
              </a:tabLst>
            </a:pPr>
            <a:r>
              <a:rPr kumimoji="0" lang="de-DE" sz="4800" b="1" i="1"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4)Wie heißt der letzte Herbstmonat? </a:t>
            </a:r>
            <a:endParaRPr kumimoji="0" lang="de-DE" sz="4800" b="1"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GENSWF_MOVIE_ONCLICK_URL" val="http://"/>
  <p:tag name="GENSWF_MOVIE_PRESENTATION_END_URL" val="http://"/>
  <p:tag name="ISPRING_RESOURCE_PATHS_HASH" val="b5c53bff164ca3da6db65ab7b059bec641b41"/>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17751</TotalTime>
  <Words>964</Words>
  <Application>Microsoft Office PowerPoint</Application>
  <PresentationFormat>Произвольный</PresentationFormat>
  <Paragraphs>193</Paragraphs>
  <Slides>25</Slides>
  <Notes>24</Notes>
  <HiddenSlides>0</HiddenSlides>
  <MMClips>0</MMClips>
  <ScaleCrop>false</ScaleCrop>
  <HeadingPairs>
    <vt:vector size="4" baseType="variant">
      <vt:variant>
        <vt:lpstr>Тема</vt:lpstr>
      </vt:variant>
      <vt:variant>
        <vt:i4>1</vt:i4>
      </vt:variant>
      <vt:variant>
        <vt:lpstr>Заголовки слайдов</vt:lpstr>
      </vt:variant>
      <vt:variant>
        <vt:i4>25</vt:i4>
      </vt:variant>
    </vt:vector>
  </HeadingPairs>
  <TitlesOfParts>
    <vt:vector size="26"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Stunde_23</dc:title>
  <dc:creator>Admin</dc:creator>
  <cp:lastModifiedBy>Admin</cp:lastModifiedBy>
  <cp:revision>4557</cp:revision>
  <dcterms:created xsi:type="dcterms:W3CDTF">2010-08-02T17:52:52Z</dcterms:created>
  <dcterms:modified xsi:type="dcterms:W3CDTF">2022-05-27T11:03:48Z</dcterms:modified>
</cp:coreProperties>
</file>